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Aldrich"/>
      <p:regular r:id="rId20"/>
    </p:embeddedFont>
    <p:embeddedFont>
      <p:font typeface="Didact Gothic"/>
      <p:regular r:id="rId21"/>
    </p:embeddedFont>
    <p:embeddedFont>
      <p:font typeface="PT Sans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drich-regular.fntdata"/><Relationship Id="rId22" Type="http://schemas.openxmlformats.org/officeDocument/2006/relationships/font" Target="fonts/PTSans-regular.fntdata"/><Relationship Id="rId21" Type="http://schemas.openxmlformats.org/officeDocument/2006/relationships/font" Target="fonts/DidactGothic-regular.fntdata"/><Relationship Id="rId24" Type="http://schemas.openxmlformats.org/officeDocument/2006/relationships/font" Target="fonts/PTSans-italic.fntdata"/><Relationship Id="rId23" Type="http://schemas.openxmlformats.org/officeDocument/2006/relationships/font" Target="fonts/PT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regular.fntdata"/><Relationship Id="rId25" Type="http://schemas.openxmlformats.org/officeDocument/2006/relationships/font" Target="fonts/PTSans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3de5052a6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3de5052a6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a71291a826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a71291a826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71291a826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71291a826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c9392271d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c9392271d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c95ad959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c95ad959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a71291a826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a71291a826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c9392271d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c9392271d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a745d1862b_0_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a745d1862b_0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a71291a826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a71291a826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c8729a1f0e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c8729a1f0e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9fa85cf4f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9fa85cf4f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a745d1862b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a745d1862b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9fa85cf4fd_0_4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9fa85cf4fd_0_4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9fa85cf4fd_0_4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9fa85cf4fd_0_4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c8729a1f0e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c8729a1f0e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5151" y="2785291"/>
            <a:ext cx="2526614" cy="874564"/>
            <a:chOff x="3457434" y="4469778"/>
            <a:chExt cx="1572451" cy="544289"/>
          </a:xfrm>
        </p:grpSpPr>
        <p:sp>
          <p:nvSpPr>
            <p:cNvPr id="10" name="Google Shape;10;p2"/>
            <p:cNvSpPr/>
            <p:nvPr/>
          </p:nvSpPr>
          <p:spPr>
            <a:xfrm>
              <a:off x="3457434" y="4667694"/>
              <a:ext cx="1467538" cy="346372"/>
            </a:xfrm>
            <a:custGeom>
              <a:rect b="b" l="l" r="r" t="t"/>
              <a:pathLst>
                <a:path extrusionOk="0" h="14307" w="60617">
                  <a:moveTo>
                    <a:pt x="7848" y="0"/>
                  </a:moveTo>
                  <a:cubicBezTo>
                    <a:pt x="3393" y="0"/>
                    <a:pt x="1" y="3229"/>
                    <a:pt x="1" y="7153"/>
                  </a:cubicBezTo>
                  <a:cubicBezTo>
                    <a:pt x="1" y="11077"/>
                    <a:pt x="3393" y="14306"/>
                    <a:pt x="7848" y="14306"/>
                  </a:cubicBezTo>
                  <a:lnTo>
                    <a:pt x="60617" y="14306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31662" y="4713209"/>
              <a:ext cx="1393310" cy="255319"/>
            </a:xfrm>
            <a:custGeom>
              <a:rect b="b" l="l" r="r" t="t"/>
              <a:pathLst>
                <a:path extrusionOk="0" h="10546" w="57551">
                  <a:moveTo>
                    <a:pt x="7480" y="0"/>
                  </a:moveTo>
                  <a:cubicBezTo>
                    <a:pt x="3393" y="0"/>
                    <a:pt x="0" y="2371"/>
                    <a:pt x="0" y="5273"/>
                  </a:cubicBezTo>
                  <a:cubicBezTo>
                    <a:pt x="0" y="8175"/>
                    <a:pt x="3393" y="10546"/>
                    <a:pt x="7480" y="10546"/>
                  </a:cubicBezTo>
                  <a:lnTo>
                    <a:pt x="57551" y="10546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1662" y="4750807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98337" y="4741898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31662" y="4812156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31662" y="4804239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31662" y="4869557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31662" y="4861641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31662" y="4931898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07862" y="4923982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0"/>
                  </a:moveTo>
                  <a:lnTo>
                    <a:pt x="0" y="654"/>
                  </a:lnTo>
                  <a:lnTo>
                    <a:pt x="58736" y="654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7434" y="4469778"/>
              <a:ext cx="1467538" cy="197941"/>
            </a:xfrm>
            <a:custGeom>
              <a:rect b="b" l="l" r="r" t="t"/>
              <a:pathLst>
                <a:path extrusionOk="0" h="8176" w="60617">
                  <a:moveTo>
                    <a:pt x="7848" y="0"/>
                  </a:moveTo>
                  <a:cubicBezTo>
                    <a:pt x="3393" y="0"/>
                    <a:pt x="1" y="1881"/>
                    <a:pt x="1" y="4088"/>
                  </a:cubicBezTo>
                  <a:cubicBezTo>
                    <a:pt x="1" y="6295"/>
                    <a:pt x="3393" y="8175"/>
                    <a:pt x="7848" y="8175"/>
                  </a:cubicBezTo>
                  <a:lnTo>
                    <a:pt x="60617" y="8175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31662" y="4494520"/>
              <a:ext cx="1393310" cy="144485"/>
            </a:xfrm>
            <a:custGeom>
              <a:rect b="b" l="l" r="r" t="t"/>
              <a:pathLst>
                <a:path extrusionOk="0" h="5968" w="57551">
                  <a:moveTo>
                    <a:pt x="7480" y="0"/>
                  </a:moveTo>
                  <a:cubicBezTo>
                    <a:pt x="3393" y="0"/>
                    <a:pt x="0" y="1390"/>
                    <a:pt x="0" y="3066"/>
                  </a:cubicBezTo>
                  <a:cubicBezTo>
                    <a:pt x="0" y="4782"/>
                    <a:pt x="3393" y="5968"/>
                    <a:pt x="7480" y="5968"/>
                  </a:cubicBezTo>
                  <a:lnTo>
                    <a:pt x="57551" y="5968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31662" y="4515293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07862" y="4507376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31662" y="4552891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41187" y="4543981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31662" y="4585550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31662" y="4618209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07862" y="4610293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541187" y="4577633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02751" y="3680641"/>
            <a:ext cx="2526614" cy="874564"/>
            <a:chOff x="3457434" y="4469778"/>
            <a:chExt cx="1572451" cy="544289"/>
          </a:xfrm>
        </p:grpSpPr>
        <p:sp>
          <p:nvSpPr>
            <p:cNvPr id="31" name="Google Shape;31;p2"/>
            <p:cNvSpPr/>
            <p:nvPr/>
          </p:nvSpPr>
          <p:spPr>
            <a:xfrm>
              <a:off x="3457434" y="4667694"/>
              <a:ext cx="1467538" cy="346372"/>
            </a:xfrm>
            <a:custGeom>
              <a:rect b="b" l="l" r="r" t="t"/>
              <a:pathLst>
                <a:path extrusionOk="0" h="14307" w="60617">
                  <a:moveTo>
                    <a:pt x="7848" y="0"/>
                  </a:moveTo>
                  <a:cubicBezTo>
                    <a:pt x="3393" y="0"/>
                    <a:pt x="1" y="3229"/>
                    <a:pt x="1" y="7153"/>
                  </a:cubicBezTo>
                  <a:cubicBezTo>
                    <a:pt x="1" y="11077"/>
                    <a:pt x="3393" y="14306"/>
                    <a:pt x="7848" y="14306"/>
                  </a:cubicBezTo>
                  <a:lnTo>
                    <a:pt x="60617" y="14306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31662" y="4713209"/>
              <a:ext cx="1393310" cy="255319"/>
            </a:xfrm>
            <a:custGeom>
              <a:rect b="b" l="l" r="r" t="t"/>
              <a:pathLst>
                <a:path extrusionOk="0" h="10546" w="57551">
                  <a:moveTo>
                    <a:pt x="7480" y="0"/>
                  </a:moveTo>
                  <a:cubicBezTo>
                    <a:pt x="3393" y="0"/>
                    <a:pt x="0" y="2371"/>
                    <a:pt x="0" y="5273"/>
                  </a:cubicBezTo>
                  <a:cubicBezTo>
                    <a:pt x="0" y="8175"/>
                    <a:pt x="3393" y="10546"/>
                    <a:pt x="7480" y="10546"/>
                  </a:cubicBezTo>
                  <a:lnTo>
                    <a:pt x="57551" y="10546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31662" y="4750807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98337" y="4741898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31662" y="4812156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31662" y="4804239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31662" y="4869557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31662" y="4861641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31662" y="4931898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607862" y="4923982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0"/>
                  </a:moveTo>
                  <a:lnTo>
                    <a:pt x="0" y="654"/>
                  </a:lnTo>
                  <a:lnTo>
                    <a:pt x="58736" y="654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7434" y="4469778"/>
              <a:ext cx="1467538" cy="197941"/>
            </a:xfrm>
            <a:custGeom>
              <a:rect b="b" l="l" r="r" t="t"/>
              <a:pathLst>
                <a:path extrusionOk="0" h="8176" w="60617">
                  <a:moveTo>
                    <a:pt x="7848" y="0"/>
                  </a:moveTo>
                  <a:cubicBezTo>
                    <a:pt x="3393" y="0"/>
                    <a:pt x="1" y="1881"/>
                    <a:pt x="1" y="4088"/>
                  </a:cubicBezTo>
                  <a:cubicBezTo>
                    <a:pt x="1" y="6295"/>
                    <a:pt x="3393" y="8175"/>
                    <a:pt x="7848" y="8175"/>
                  </a:cubicBezTo>
                  <a:lnTo>
                    <a:pt x="60617" y="8175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31662" y="4494520"/>
              <a:ext cx="1393310" cy="144485"/>
            </a:xfrm>
            <a:custGeom>
              <a:rect b="b" l="l" r="r" t="t"/>
              <a:pathLst>
                <a:path extrusionOk="0" h="5968" w="57551">
                  <a:moveTo>
                    <a:pt x="7480" y="0"/>
                  </a:moveTo>
                  <a:cubicBezTo>
                    <a:pt x="3393" y="0"/>
                    <a:pt x="0" y="1390"/>
                    <a:pt x="0" y="3066"/>
                  </a:cubicBezTo>
                  <a:cubicBezTo>
                    <a:pt x="0" y="4782"/>
                    <a:pt x="3393" y="5968"/>
                    <a:pt x="7480" y="5968"/>
                  </a:cubicBezTo>
                  <a:lnTo>
                    <a:pt x="57551" y="5968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531662" y="4536065"/>
              <a:ext cx="477978" cy="102941"/>
            </a:xfrm>
            <a:custGeom>
              <a:rect b="b" l="l" r="r" t="t"/>
              <a:pathLst>
                <a:path extrusionOk="0" h="4252" w="19743">
                  <a:moveTo>
                    <a:pt x="859" y="1"/>
                  </a:moveTo>
                  <a:cubicBezTo>
                    <a:pt x="327" y="328"/>
                    <a:pt x="0" y="859"/>
                    <a:pt x="0" y="1350"/>
                  </a:cubicBezTo>
                  <a:cubicBezTo>
                    <a:pt x="0" y="3066"/>
                    <a:pt x="3393" y="4252"/>
                    <a:pt x="7480" y="4252"/>
                  </a:cubicBezTo>
                  <a:lnTo>
                    <a:pt x="19742" y="4252"/>
                  </a:lnTo>
                  <a:cubicBezTo>
                    <a:pt x="12753" y="3761"/>
                    <a:pt x="4946" y="2739"/>
                    <a:pt x="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531662" y="4515293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07862" y="4507376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31662" y="4552891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41187" y="4543981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31662" y="4585550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31662" y="4618209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07862" y="4610293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41187" y="4577633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228313" y="-114309"/>
            <a:ext cx="1915697" cy="4616272"/>
            <a:chOff x="7899913" y="-114309"/>
            <a:chExt cx="1915697" cy="4616272"/>
          </a:xfrm>
        </p:grpSpPr>
        <p:sp>
          <p:nvSpPr>
            <p:cNvPr id="53" name="Google Shape;53;p2"/>
            <p:cNvSpPr/>
            <p:nvPr/>
          </p:nvSpPr>
          <p:spPr>
            <a:xfrm>
              <a:off x="8606186" y="3608365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66430" y="3568608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98589" y="3873900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758832" y="3834144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99913" y="-114309"/>
              <a:ext cx="1238654" cy="3139619"/>
            </a:xfrm>
            <a:custGeom>
              <a:rect b="b" l="l" r="r" t="t"/>
              <a:pathLst>
                <a:path extrusionOk="0" h="80710" w="31842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119015" y="89647"/>
              <a:ext cx="596298" cy="2776176"/>
            </a:xfrm>
            <a:custGeom>
              <a:rect b="b" l="l" r="r" t="t"/>
              <a:pathLst>
                <a:path extrusionOk="0" h="71367" w="15329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424307" y="938692"/>
              <a:ext cx="111332" cy="318046"/>
            </a:xfrm>
            <a:custGeom>
              <a:rect b="b" l="l" r="r" t="t"/>
              <a:pathLst>
                <a:path extrusionOk="0" h="8176" w="2862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88417" y="298310"/>
              <a:ext cx="1027193" cy="2682583"/>
            </a:xfrm>
            <a:custGeom>
              <a:rect b="b" l="l" r="r" t="t"/>
              <a:pathLst>
                <a:path extrusionOk="0" h="68961" w="26406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179562" y="495109"/>
              <a:ext cx="410278" cy="2370722"/>
            </a:xfrm>
            <a:custGeom>
              <a:rect b="b" l="l" r="r" t="t"/>
              <a:pathLst>
                <a:path extrusionOk="0" h="60944" w="10547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76919" y="1275805"/>
              <a:ext cx="179718" cy="225815"/>
            </a:xfrm>
            <a:custGeom>
              <a:rect b="b" l="l" r="r" t="t"/>
              <a:pathLst>
                <a:path extrusionOk="0" h="5805" w="462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06294" y="2865830"/>
              <a:ext cx="1510565" cy="1636134"/>
            </a:xfrm>
            <a:custGeom>
              <a:rect b="b" l="l" r="r" t="t"/>
              <a:pathLst>
                <a:path extrusionOk="0" h="42060" w="38832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522881" y="3144086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483163" y="3104329"/>
              <a:ext cx="79512" cy="562883"/>
            </a:xfrm>
            <a:custGeom>
              <a:rect b="b" l="l" r="r" t="t"/>
              <a:pathLst>
                <a:path extrusionOk="0" h="14470" w="2044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139845" y="3031196"/>
              <a:ext cx="79512" cy="564478"/>
            </a:xfrm>
            <a:custGeom>
              <a:rect b="b" l="l" r="r" t="t"/>
              <a:pathLst>
                <a:path extrusionOk="0" h="14511" w="2044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rgbClr val="FFB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993540" y="3323729"/>
              <a:ext cx="79551" cy="562922"/>
            </a:xfrm>
            <a:custGeom>
              <a:rect b="b" l="l" r="r" t="t"/>
              <a:pathLst>
                <a:path extrusionOk="0" h="14471" w="2045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rgbClr val="FFB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65286" y="3733975"/>
              <a:ext cx="79512" cy="569263"/>
            </a:xfrm>
            <a:custGeom>
              <a:rect b="b" l="l" r="r" t="t"/>
              <a:pathLst>
                <a:path extrusionOk="0" h="14634" w="2044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rgbClr val="FFB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-400231" y="71459"/>
            <a:ext cx="9944461" cy="5619869"/>
            <a:chOff x="-1009131" y="114298"/>
            <a:chExt cx="11162264" cy="5619869"/>
          </a:xfrm>
        </p:grpSpPr>
        <p:grpSp>
          <p:nvGrpSpPr>
            <p:cNvPr id="70" name="Google Shape;70;p2"/>
            <p:cNvGrpSpPr/>
            <p:nvPr/>
          </p:nvGrpSpPr>
          <p:grpSpPr>
            <a:xfrm>
              <a:off x="-1009131" y="114298"/>
              <a:ext cx="11162264" cy="5619869"/>
              <a:chOff x="-852900" y="114300"/>
              <a:chExt cx="10849790" cy="6172288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-845014" y="129282"/>
                <a:ext cx="10826179" cy="6147915"/>
              </a:xfrm>
              <a:custGeom>
                <a:rect b="b" l="l" r="r" t="t"/>
                <a:pathLst>
                  <a:path extrusionOk="0" h="134190" w="225135">
                    <a:moveTo>
                      <a:pt x="41896" y="1"/>
                    </a:moveTo>
                    <a:cubicBezTo>
                      <a:pt x="37114" y="1"/>
                      <a:pt x="33190" y="3924"/>
                      <a:pt x="33190" y="8707"/>
                    </a:cubicBezTo>
                    <a:lnTo>
                      <a:pt x="33190" y="102349"/>
                    </a:lnTo>
                    <a:lnTo>
                      <a:pt x="1676" y="125197"/>
                    </a:lnTo>
                    <a:lnTo>
                      <a:pt x="2044" y="125197"/>
                    </a:lnTo>
                    <a:cubicBezTo>
                      <a:pt x="859" y="126015"/>
                      <a:pt x="0" y="127568"/>
                      <a:pt x="0" y="129081"/>
                    </a:cubicBezTo>
                    <a:cubicBezTo>
                      <a:pt x="0" y="131819"/>
                      <a:pt x="2371" y="134190"/>
                      <a:pt x="5109" y="134190"/>
                    </a:cubicBezTo>
                    <a:lnTo>
                      <a:pt x="220188" y="134190"/>
                    </a:lnTo>
                    <a:cubicBezTo>
                      <a:pt x="222927" y="134190"/>
                      <a:pt x="225134" y="131819"/>
                      <a:pt x="225134" y="129081"/>
                    </a:cubicBezTo>
                    <a:cubicBezTo>
                      <a:pt x="225134" y="127732"/>
                      <a:pt x="224644" y="126383"/>
                      <a:pt x="223622" y="125524"/>
                    </a:cubicBezTo>
                    <a:lnTo>
                      <a:pt x="223785" y="125524"/>
                    </a:lnTo>
                    <a:lnTo>
                      <a:pt x="192762" y="102349"/>
                    </a:lnTo>
                    <a:lnTo>
                      <a:pt x="192762" y="8707"/>
                    </a:lnTo>
                    <a:cubicBezTo>
                      <a:pt x="192762" y="3924"/>
                      <a:pt x="188879" y="1"/>
                      <a:pt x="184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-852900" y="114300"/>
                <a:ext cx="10849790" cy="6172288"/>
              </a:xfrm>
              <a:custGeom>
                <a:rect b="b" l="l" r="r" t="t"/>
                <a:pathLst>
                  <a:path extrusionOk="0" h="134722" w="225626">
                    <a:moveTo>
                      <a:pt x="184261" y="491"/>
                    </a:moveTo>
                    <a:cubicBezTo>
                      <a:pt x="186468" y="491"/>
                      <a:pt x="188675" y="1513"/>
                      <a:pt x="190228" y="3066"/>
                    </a:cubicBezTo>
                    <a:cubicBezTo>
                      <a:pt x="191577" y="4578"/>
                      <a:pt x="192599" y="6622"/>
                      <a:pt x="192599" y="9034"/>
                    </a:cubicBezTo>
                    <a:lnTo>
                      <a:pt x="192599" y="102839"/>
                    </a:lnTo>
                    <a:lnTo>
                      <a:pt x="223381" y="125714"/>
                    </a:lnTo>
                    <a:lnTo>
                      <a:pt x="223581" y="126015"/>
                    </a:lnTo>
                    <a:cubicBezTo>
                      <a:pt x="224440" y="126873"/>
                      <a:pt x="225135" y="128059"/>
                      <a:pt x="225135" y="129408"/>
                    </a:cubicBezTo>
                    <a:cubicBezTo>
                      <a:pt x="225135" y="130797"/>
                      <a:pt x="224603" y="131983"/>
                      <a:pt x="223581" y="132841"/>
                    </a:cubicBezTo>
                    <a:cubicBezTo>
                      <a:pt x="222764" y="133699"/>
                      <a:pt x="221538" y="134190"/>
                      <a:pt x="220352" y="134190"/>
                    </a:cubicBezTo>
                    <a:lnTo>
                      <a:pt x="5273" y="134190"/>
                    </a:lnTo>
                    <a:cubicBezTo>
                      <a:pt x="3884" y="134190"/>
                      <a:pt x="2698" y="133699"/>
                      <a:pt x="1840" y="132841"/>
                    </a:cubicBezTo>
                    <a:cubicBezTo>
                      <a:pt x="1023" y="131983"/>
                      <a:pt x="491" y="130797"/>
                      <a:pt x="491" y="129408"/>
                    </a:cubicBezTo>
                    <a:cubicBezTo>
                      <a:pt x="491" y="127895"/>
                      <a:pt x="1186" y="126546"/>
                      <a:pt x="2371" y="125688"/>
                    </a:cubicBezTo>
                    <a:lnTo>
                      <a:pt x="2862" y="125157"/>
                    </a:lnTo>
                    <a:lnTo>
                      <a:pt x="2698" y="125157"/>
                    </a:lnTo>
                    <a:lnTo>
                      <a:pt x="33722" y="102839"/>
                    </a:lnTo>
                    <a:lnTo>
                      <a:pt x="33722" y="9034"/>
                    </a:lnTo>
                    <a:cubicBezTo>
                      <a:pt x="33722" y="6622"/>
                      <a:pt x="34539" y="4578"/>
                      <a:pt x="36092" y="3066"/>
                    </a:cubicBezTo>
                    <a:cubicBezTo>
                      <a:pt x="37605" y="1513"/>
                      <a:pt x="39853" y="491"/>
                      <a:pt x="42060" y="491"/>
                    </a:cubicBezTo>
                    <a:close/>
                    <a:moveTo>
                      <a:pt x="42060" y="1"/>
                    </a:moveTo>
                    <a:cubicBezTo>
                      <a:pt x="37114" y="1"/>
                      <a:pt x="33190" y="4088"/>
                      <a:pt x="33190" y="9034"/>
                    </a:cubicBezTo>
                    <a:lnTo>
                      <a:pt x="33190" y="102676"/>
                    </a:lnTo>
                    <a:lnTo>
                      <a:pt x="1023" y="125688"/>
                    </a:lnTo>
                    <a:lnTo>
                      <a:pt x="1589" y="125688"/>
                    </a:lnTo>
                    <a:cubicBezTo>
                      <a:pt x="620" y="126584"/>
                      <a:pt x="1" y="127949"/>
                      <a:pt x="1" y="129408"/>
                    </a:cubicBezTo>
                    <a:cubicBezTo>
                      <a:pt x="1" y="132310"/>
                      <a:pt x="2371" y="134721"/>
                      <a:pt x="5273" y="134721"/>
                    </a:cubicBezTo>
                    <a:lnTo>
                      <a:pt x="220352" y="134721"/>
                    </a:lnTo>
                    <a:cubicBezTo>
                      <a:pt x="223254" y="134721"/>
                      <a:pt x="225625" y="132310"/>
                      <a:pt x="225625" y="129408"/>
                    </a:cubicBezTo>
                    <a:cubicBezTo>
                      <a:pt x="225625" y="128054"/>
                      <a:pt x="225101" y="126962"/>
                      <a:pt x="224258" y="126015"/>
                    </a:cubicBezTo>
                    <a:lnTo>
                      <a:pt x="224603" y="126015"/>
                    </a:lnTo>
                    <a:lnTo>
                      <a:pt x="223949" y="125530"/>
                    </a:lnTo>
                    <a:lnTo>
                      <a:pt x="223949" y="125530"/>
                    </a:lnTo>
                    <a:lnTo>
                      <a:pt x="223949" y="125524"/>
                    </a:lnTo>
                    <a:lnTo>
                      <a:pt x="223942" y="125524"/>
                    </a:lnTo>
                    <a:lnTo>
                      <a:pt x="193130" y="102676"/>
                    </a:lnTo>
                    <a:lnTo>
                      <a:pt x="193130" y="9034"/>
                    </a:lnTo>
                    <a:cubicBezTo>
                      <a:pt x="193130" y="4088"/>
                      <a:pt x="189043" y="1"/>
                      <a:pt x="1842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27366" y="4975819"/>
                <a:ext cx="9247851" cy="702298"/>
              </a:xfrm>
              <a:custGeom>
                <a:rect b="b" l="l" r="r" t="t"/>
                <a:pathLst>
                  <a:path extrusionOk="0" h="15329" w="192313">
                    <a:moveTo>
                      <a:pt x="20806" y="164"/>
                    </a:moveTo>
                    <a:lnTo>
                      <a:pt x="44043" y="327"/>
                    </a:lnTo>
                    <a:lnTo>
                      <a:pt x="43777" y="327"/>
                    </a:lnTo>
                    <a:lnTo>
                      <a:pt x="42428" y="1840"/>
                    </a:lnTo>
                    <a:lnTo>
                      <a:pt x="30329" y="1676"/>
                    </a:lnTo>
                    <a:lnTo>
                      <a:pt x="32046" y="327"/>
                    </a:lnTo>
                    <a:lnTo>
                      <a:pt x="31188" y="327"/>
                    </a:lnTo>
                    <a:lnTo>
                      <a:pt x="29471" y="1676"/>
                    </a:lnTo>
                    <a:lnTo>
                      <a:pt x="18925" y="1676"/>
                    </a:lnTo>
                    <a:lnTo>
                      <a:pt x="20806" y="164"/>
                    </a:lnTo>
                    <a:close/>
                    <a:moveTo>
                      <a:pt x="44632" y="332"/>
                    </a:moveTo>
                    <a:lnTo>
                      <a:pt x="67279" y="491"/>
                    </a:lnTo>
                    <a:lnTo>
                      <a:pt x="66625" y="2044"/>
                    </a:lnTo>
                    <a:lnTo>
                      <a:pt x="55876" y="2044"/>
                    </a:lnTo>
                    <a:lnTo>
                      <a:pt x="56897" y="491"/>
                    </a:lnTo>
                    <a:lnTo>
                      <a:pt x="56039" y="491"/>
                    </a:lnTo>
                    <a:lnTo>
                      <a:pt x="55017" y="1840"/>
                    </a:lnTo>
                    <a:lnTo>
                      <a:pt x="43286" y="1840"/>
                    </a:lnTo>
                    <a:lnTo>
                      <a:pt x="44632" y="332"/>
                    </a:lnTo>
                    <a:close/>
                    <a:moveTo>
                      <a:pt x="68138" y="491"/>
                    </a:moveTo>
                    <a:lnTo>
                      <a:pt x="80073" y="654"/>
                    </a:lnTo>
                    <a:lnTo>
                      <a:pt x="79542" y="2208"/>
                    </a:lnTo>
                    <a:lnTo>
                      <a:pt x="67443" y="2044"/>
                    </a:lnTo>
                    <a:lnTo>
                      <a:pt x="68138" y="491"/>
                    </a:lnTo>
                    <a:close/>
                    <a:moveTo>
                      <a:pt x="80727" y="654"/>
                    </a:moveTo>
                    <a:lnTo>
                      <a:pt x="92335" y="818"/>
                    </a:lnTo>
                    <a:lnTo>
                      <a:pt x="92335" y="2208"/>
                    </a:lnTo>
                    <a:lnTo>
                      <a:pt x="80400" y="2208"/>
                    </a:lnTo>
                    <a:lnTo>
                      <a:pt x="80727" y="654"/>
                    </a:lnTo>
                    <a:close/>
                    <a:moveTo>
                      <a:pt x="104597" y="818"/>
                    </a:moveTo>
                    <a:lnTo>
                      <a:pt x="104761" y="2371"/>
                    </a:lnTo>
                    <a:lnTo>
                      <a:pt x="93194" y="2208"/>
                    </a:lnTo>
                    <a:lnTo>
                      <a:pt x="93194" y="818"/>
                    </a:lnTo>
                    <a:close/>
                    <a:moveTo>
                      <a:pt x="105456" y="818"/>
                    </a:moveTo>
                    <a:lnTo>
                      <a:pt x="116492" y="1022"/>
                    </a:lnTo>
                    <a:lnTo>
                      <a:pt x="116860" y="2371"/>
                    </a:lnTo>
                    <a:lnTo>
                      <a:pt x="105619" y="2371"/>
                    </a:lnTo>
                    <a:lnTo>
                      <a:pt x="105456" y="818"/>
                    </a:lnTo>
                    <a:close/>
                    <a:moveTo>
                      <a:pt x="128100" y="1022"/>
                    </a:moveTo>
                    <a:lnTo>
                      <a:pt x="128754" y="2535"/>
                    </a:lnTo>
                    <a:lnTo>
                      <a:pt x="117718" y="2371"/>
                    </a:lnTo>
                    <a:lnTo>
                      <a:pt x="117187" y="1022"/>
                    </a:lnTo>
                    <a:close/>
                    <a:moveTo>
                      <a:pt x="128958" y="1022"/>
                    </a:moveTo>
                    <a:lnTo>
                      <a:pt x="139504" y="1186"/>
                    </a:lnTo>
                    <a:lnTo>
                      <a:pt x="140526" y="2535"/>
                    </a:lnTo>
                    <a:lnTo>
                      <a:pt x="129612" y="2535"/>
                    </a:lnTo>
                    <a:lnTo>
                      <a:pt x="128958" y="1022"/>
                    </a:lnTo>
                    <a:close/>
                    <a:moveTo>
                      <a:pt x="150744" y="1186"/>
                    </a:moveTo>
                    <a:lnTo>
                      <a:pt x="151929" y="2698"/>
                    </a:lnTo>
                    <a:lnTo>
                      <a:pt x="141220" y="2535"/>
                    </a:lnTo>
                    <a:lnTo>
                      <a:pt x="140362" y="1186"/>
                    </a:lnTo>
                    <a:close/>
                    <a:moveTo>
                      <a:pt x="151439" y="1186"/>
                    </a:moveTo>
                    <a:lnTo>
                      <a:pt x="162843" y="1349"/>
                    </a:lnTo>
                    <a:lnTo>
                      <a:pt x="164355" y="2698"/>
                    </a:lnTo>
                    <a:lnTo>
                      <a:pt x="152624" y="2698"/>
                    </a:lnTo>
                    <a:lnTo>
                      <a:pt x="151439" y="1186"/>
                    </a:lnTo>
                    <a:close/>
                    <a:moveTo>
                      <a:pt x="163701" y="1349"/>
                    </a:moveTo>
                    <a:lnTo>
                      <a:pt x="174574" y="1513"/>
                    </a:lnTo>
                    <a:lnTo>
                      <a:pt x="176290" y="2862"/>
                    </a:lnTo>
                    <a:lnTo>
                      <a:pt x="165050" y="2698"/>
                    </a:lnTo>
                    <a:lnTo>
                      <a:pt x="163701" y="1349"/>
                    </a:lnTo>
                    <a:close/>
                    <a:moveTo>
                      <a:pt x="18598" y="1840"/>
                    </a:moveTo>
                    <a:lnTo>
                      <a:pt x="29307" y="2044"/>
                    </a:lnTo>
                    <a:lnTo>
                      <a:pt x="27427" y="3556"/>
                    </a:lnTo>
                    <a:lnTo>
                      <a:pt x="16350" y="3556"/>
                    </a:lnTo>
                    <a:lnTo>
                      <a:pt x="18598" y="1840"/>
                    </a:lnTo>
                    <a:close/>
                    <a:moveTo>
                      <a:pt x="42265" y="2044"/>
                    </a:moveTo>
                    <a:lnTo>
                      <a:pt x="40711" y="3720"/>
                    </a:lnTo>
                    <a:lnTo>
                      <a:pt x="28286" y="3556"/>
                    </a:lnTo>
                    <a:lnTo>
                      <a:pt x="30166" y="2044"/>
                    </a:lnTo>
                    <a:close/>
                    <a:moveTo>
                      <a:pt x="43123" y="2044"/>
                    </a:moveTo>
                    <a:lnTo>
                      <a:pt x="54854" y="2208"/>
                    </a:lnTo>
                    <a:lnTo>
                      <a:pt x="53832" y="3720"/>
                    </a:lnTo>
                    <a:lnTo>
                      <a:pt x="41733" y="3720"/>
                    </a:lnTo>
                    <a:lnTo>
                      <a:pt x="43123" y="2044"/>
                    </a:lnTo>
                    <a:close/>
                    <a:moveTo>
                      <a:pt x="66421" y="2208"/>
                    </a:moveTo>
                    <a:lnTo>
                      <a:pt x="65604" y="3883"/>
                    </a:lnTo>
                    <a:lnTo>
                      <a:pt x="54690" y="3720"/>
                    </a:lnTo>
                    <a:lnTo>
                      <a:pt x="55876" y="2208"/>
                    </a:lnTo>
                    <a:close/>
                    <a:moveTo>
                      <a:pt x="67279" y="2208"/>
                    </a:moveTo>
                    <a:lnTo>
                      <a:pt x="79542" y="2371"/>
                    </a:lnTo>
                    <a:lnTo>
                      <a:pt x="79051" y="3883"/>
                    </a:lnTo>
                    <a:lnTo>
                      <a:pt x="66625" y="3883"/>
                    </a:lnTo>
                    <a:lnTo>
                      <a:pt x="67279" y="2208"/>
                    </a:lnTo>
                    <a:close/>
                    <a:moveTo>
                      <a:pt x="92335" y="2371"/>
                    </a:moveTo>
                    <a:lnTo>
                      <a:pt x="92172" y="4088"/>
                    </a:lnTo>
                    <a:lnTo>
                      <a:pt x="79909" y="3883"/>
                    </a:lnTo>
                    <a:lnTo>
                      <a:pt x="80400" y="2371"/>
                    </a:lnTo>
                    <a:close/>
                    <a:moveTo>
                      <a:pt x="93194" y="2371"/>
                    </a:moveTo>
                    <a:lnTo>
                      <a:pt x="104761" y="2535"/>
                    </a:lnTo>
                    <a:lnTo>
                      <a:pt x="104924" y="4088"/>
                    </a:lnTo>
                    <a:lnTo>
                      <a:pt x="92989" y="4088"/>
                    </a:lnTo>
                    <a:lnTo>
                      <a:pt x="93194" y="2371"/>
                    </a:lnTo>
                    <a:close/>
                    <a:moveTo>
                      <a:pt x="117023" y="2535"/>
                    </a:moveTo>
                    <a:lnTo>
                      <a:pt x="117514" y="4088"/>
                    </a:lnTo>
                    <a:lnTo>
                      <a:pt x="105783" y="4088"/>
                    </a:lnTo>
                    <a:lnTo>
                      <a:pt x="105619" y="2535"/>
                    </a:lnTo>
                    <a:close/>
                    <a:moveTo>
                      <a:pt x="117718" y="2535"/>
                    </a:moveTo>
                    <a:lnTo>
                      <a:pt x="128958" y="2698"/>
                    </a:lnTo>
                    <a:lnTo>
                      <a:pt x="129776" y="4251"/>
                    </a:lnTo>
                    <a:lnTo>
                      <a:pt x="118372" y="4088"/>
                    </a:lnTo>
                    <a:lnTo>
                      <a:pt x="117718" y="2535"/>
                    </a:lnTo>
                    <a:close/>
                    <a:moveTo>
                      <a:pt x="140689" y="2698"/>
                    </a:moveTo>
                    <a:lnTo>
                      <a:pt x="141711" y="4251"/>
                    </a:lnTo>
                    <a:lnTo>
                      <a:pt x="130471" y="4251"/>
                    </a:lnTo>
                    <a:lnTo>
                      <a:pt x="129776" y="2698"/>
                    </a:lnTo>
                    <a:close/>
                    <a:moveTo>
                      <a:pt x="141384" y="2698"/>
                    </a:moveTo>
                    <a:lnTo>
                      <a:pt x="152093" y="2862"/>
                    </a:lnTo>
                    <a:lnTo>
                      <a:pt x="153483" y="4415"/>
                    </a:lnTo>
                    <a:lnTo>
                      <a:pt x="153483" y="4415"/>
                    </a:lnTo>
                    <a:lnTo>
                      <a:pt x="142569" y="4251"/>
                    </a:lnTo>
                    <a:lnTo>
                      <a:pt x="141384" y="2698"/>
                    </a:lnTo>
                    <a:close/>
                    <a:moveTo>
                      <a:pt x="164519" y="2862"/>
                    </a:moveTo>
                    <a:lnTo>
                      <a:pt x="166235" y="4415"/>
                    </a:lnTo>
                    <a:lnTo>
                      <a:pt x="154137" y="4415"/>
                    </a:lnTo>
                    <a:lnTo>
                      <a:pt x="152788" y="2862"/>
                    </a:lnTo>
                    <a:close/>
                    <a:moveTo>
                      <a:pt x="165377" y="2862"/>
                    </a:moveTo>
                    <a:lnTo>
                      <a:pt x="176617" y="3066"/>
                    </a:lnTo>
                    <a:lnTo>
                      <a:pt x="178498" y="4415"/>
                    </a:lnTo>
                    <a:lnTo>
                      <a:pt x="166930" y="4415"/>
                    </a:lnTo>
                    <a:lnTo>
                      <a:pt x="165377" y="2862"/>
                    </a:lnTo>
                    <a:close/>
                    <a:moveTo>
                      <a:pt x="16187" y="3720"/>
                    </a:moveTo>
                    <a:lnTo>
                      <a:pt x="27100" y="3883"/>
                    </a:lnTo>
                    <a:lnTo>
                      <a:pt x="25220" y="5600"/>
                    </a:lnTo>
                    <a:lnTo>
                      <a:pt x="13816" y="5600"/>
                    </a:lnTo>
                    <a:lnTo>
                      <a:pt x="16187" y="3720"/>
                    </a:lnTo>
                    <a:close/>
                    <a:moveTo>
                      <a:pt x="40548" y="3883"/>
                    </a:moveTo>
                    <a:lnTo>
                      <a:pt x="39035" y="5600"/>
                    </a:lnTo>
                    <a:lnTo>
                      <a:pt x="26242" y="5600"/>
                    </a:lnTo>
                    <a:lnTo>
                      <a:pt x="28122" y="3883"/>
                    </a:lnTo>
                    <a:close/>
                    <a:moveTo>
                      <a:pt x="53668" y="3883"/>
                    </a:moveTo>
                    <a:lnTo>
                      <a:pt x="52483" y="5764"/>
                    </a:lnTo>
                    <a:lnTo>
                      <a:pt x="40057" y="5600"/>
                    </a:lnTo>
                    <a:lnTo>
                      <a:pt x="41570" y="3883"/>
                    </a:lnTo>
                    <a:close/>
                    <a:moveTo>
                      <a:pt x="54527" y="3883"/>
                    </a:moveTo>
                    <a:lnTo>
                      <a:pt x="65604" y="4088"/>
                    </a:lnTo>
                    <a:lnTo>
                      <a:pt x="64745" y="5764"/>
                    </a:lnTo>
                    <a:lnTo>
                      <a:pt x="53341" y="5764"/>
                    </a:lnTo>
                    <a:lnTo>
                      <a:pt x="54527" y="3883"/>
                    </a:lnTo>
                    <a:close/>
                    <a:moveTo>
                      <a:pt x="79051" y="4088"/>
                    </a:moveTo>
                    <a:lnTo>
                      <a:pt x="78520" y="5764"/>
                    </a:lnTo>
                    <a:lnTo>
                      <a:pt x="65604" y="5764"/>
                    </a:lnTo>
                    <a:lnTo>
                      <a:pt x="66421" y="4088"/>
                    </a:lnTo>
                    <a:close/>
                    <a:moveTo>
                      <a:pt x="79909" y="4088"/>
                    </a:moveTo>
                    <a:lnTo>
                      <a:pt x="92172" y="4251"/>
                    </a:lnTo>
                    <a:lnTo>
                      <a:pt x="91967" y="5927"/>
                    </a:lnTo>
                    <a:lnTo>
                      <a:pt x="79378" y="5764"/>
                    </a:lnTo>
                    <a:lnTo>
                      <a:pt x="79909" y="4088"/>
                    </a:lnTo>
                    <a:close/>
                    <a:moveTo>
                      <a:pt x="104924" y="4251"/>
                    </a:moveTo>
                    <a:lnTo>
                      <a:pt x="105088" y="5927"/>
                    </a:lnTo>
                    <a:lnTo>
                      <a:pt x="92826" y="5927"/>
                    </a:lnTo>
                    <a:lnTo>
                      <a:pt x="92989" y="4251"/>
                    </a:lnTo>
                    <a:close/>
                    <a:moveTo>
                      <a:pt x="105783" y="4251"/>
                    </a:moveTo>
                    <a:lnTo>
                      <a:pt x="117514" y="4415"/>
                    </a:lnTo>
                    <a:lnTo>
                      <a:pt x="118045" y="5927"/>
                    </a:lnTo>
                    <a:lnTo>
                      <a:pt x="106110" y="5927"/>
                    </a:lnTo>
                    <a:lnTo>
                      <a:pt x="105783" y="4251"/>
                    </a:lnTo>
                    <a:close/>
                    <a:moveTo>
                      <a:pt x="129776" y="4415"/>
                    </a:moveTo>
                    <a:lnTo>
                      <a:pt x="130634" y="5927"/>
                    </a:lnTo>
                    <a:lnTo>
                      <a:pt x="118903" y="5927"/>
                    </a:lnTo>
                    <a:lnTo>
                      <a:pt x="118372" y="4415"/>
                    </a:lnTo>
                    <a:close/>
                    <a:moveTo>
                      <a:pt x="141874" y="4415"/>
                    </a:moveTo>
                    <a:lnTo>
                      <a:pt x="142896" y="6131"/>
                    </a:lnTo>
                    <a:lnTo>
                      <a:pt x="131492" y="6131"/>
                    </a:lnTo>
                    <a:lnTo>
                      <a:pt x="130634" y="4415"/>
                    </a:lnTo>
                    <a:close/>
                    <a:moveTo>
                      <a:pt x="142569" y="4415"/>
                    </a:moveTo>
                    <a:lnTo>
                      <a:pt x="153646" y="4578"/>
                    </a:lnTo>
                    <a:lnTo>
                      <a:pt x="154995" y="6131"/>
                    </a:lnTo>
                    <a:lnTo>
                      <a:pt x="143755" y="6131"/>
                    </a:lnTo>
                    <a:lnTo>
                      <a:pt x="142569" y="4415"/>
                    </a:lnTo>
                    <a:close/>
                    <a:moveTo>
                      <a:pt x="166399" y="4578"/>
                    </a:moveTo>
                    <a:lnTo>
                      <a:pt x="168116" y="6131"/>
                    </a:lnTo>
                    <a:lnTo>
                      <a:pt x="155853" y="6131"/>
                    </a:lnTo>
                    <a:lnTo>
                      <a:pt x="154300" y="4578"/>
                    </a:lnTo>
                    <a:close/>
                    <a:moveTo>
                      <a:pt x="167094" y="4578"/>
                    </a:moveTo>
                    <a:lnTo>
                      <a:pt x="178661" y="4742"/>
                    </a:lnTo>
                    <a:lnTo>
                      <a:pt x="180705" y="6295"/>
                    </a:lnTo>
                    <a:lnTo>
                      <a:pt x="168974" y="6131"/>
                    </a:lnTo>
                    <a:lnTo>
                      <a:pt x="167094" y="4578"/>
                    </a:lnTo>
                    <a:close/>
                    <a:moveTo>
                      <a:pt x="24893" y="5764"/>
                    </a:moveTo>
                    <a:lnTo>
                      <a:pt x="22849" y="7644"/>
                    </a:lnTo>
                    <a:lnTo>
                      <a:pt x="11078" y="7644"/>
                    </a:lnTo>
                    <a:lnTo>
                      <a:pt x="13653" y="5764"/>
                    </a:lnTo>
                    <a:close/>
                    <a:moveTo>
                      <a:pt x="25915" y="5764"/>
                    </a:moveTo>
                    <a:lnTo>
                      <a:pt x="38831" y="5927"/>
                    </a:lnTo>
                    <a:lnTo>
                      <a:pt x="37155" y="7807"/>
                    </a:lnTo>
                    <a:lnTo>
                      <a:pt x="23871" y="7644"/>
                    </a:lnTo>
                    <a:lnTo>
                      <a:pt x="25915" y="5764"/>
                    </a:lnTo>
                    <a:close/>
                    <a:moveTo>
                      <a:pt x="52320" y="5927"/>
                    </a:moveTo>
                    <a:lnTo>
                      <a:pt x="51093" y="7807"/>
                    </a:lnTo>
                    <a:lnTo>
                      <a:pt x="38177" y="7807"/>
                    </a:lnTo>
                    <a:lnTo>
                      <a:pt x="39689" y="5927"/>
                    </a:lnTo>
                    <a:close/>
                    <a:moveTo>
                      <a:pt x="64582" y="5927"/>
                    </a:moveTo>
                    <a:lnTo>
                      <a:pt x="63723" y="7807"/>
                    </a:lnTo>
                    <a:lnTo>
                      <a:pt x="51952" y="7807"/>
                    </a:lnTo>
                    <a:lnTo>
                      <a:pt x="53341" y="5927"/>
                    </a:lnTo>
                    <a:close/>
                    <a:moveTo>
                      <a:pt x="65604" y="5927"/>
                    </a:moveTo>
                    <a:lnTo>
                      <a:pt x="78356" y="6131"/>
                    </a:lnTo>
                    <a:lnTo>
                      <a:pt x="77866" y="7807"/>
                    </a:lnTo>
                    <a:lnTo>
                      <a:pt x="64582" y="7807"/>
                    </a:lnTo>
                    <a:lnTo>
                      <a:pt x="65604" y="5927"/>
                    </a:lnTo>
                    <a:close/>
                    <a:moveTo>
                      <a:pt x="91967" y="6131"/>
                    </a:moveTo>
                    <a:lnTo>
                      <a:pt x="91804" y="7807"/>
                    </a:lnTo>
                    <a:lnTo>
                      <a:pt x="78888" y="7807"/>
                    </a:lnTo>
                    <a:lnTo>
                      <a:pt x="79378" y="6131"/>
                    </a:lnTo>
                    <a:close/>
                    <a:moveTo>
                      <a:pt x="105251" y="6131"/>
                    </a:moveTo>
                    <a:lnTo>
                      <a:pt x="105456" y="7971"/>
                    </a:lnTo>
                    <a:lnTo>
                      <a:pt x="105456" y="7971"/>
                    </a:lnTo>
                    <a:lnTo>
                      <a:pt x="92826" y="7807"/>
                    </a:lnTo>
                    <a:lnTo>
                      <a:pt x="92826" y="6131"/>
                    </a:lnTo>
                    <a:close/>
                    <a:moveTo>
                      <a:pt x="118208" y="6131"/>
                    </a:moveTo>
                    <a:lnTo>
                      <a:pt x="118740" y="7971"/>
                    </a:lnTo>
                    <a:lnTo>
                      <a:pt x="106273" y="7971"/>
                    </a:lnTo>
                    <a:lnTo>
                      <a:pt x="106110" y="6131"/>
                    </a:lnTo>
                    <a:close/>
                    <a:moveTo>
                      <a:pt x="119067" y="6131"/>
                    </a:moveTo>
                    <a:lnTo>
                      <a:pt x="130798" y="6295"/>
                    </a:lnTo>
                    <a:lnTo>
                      <a:pt x="131656" y="7971"/>
                    </a:lnTo>
                    <a:lnTo>
                      <a:pt x="119557" y="7971"/>
                    </a:lnTo>
                    <a:lnTo>
                      <a:pt x="119067" y="6131"/>
                    </a:lnTo>
                    <a:close/>
                    <a:moveTo>
                      <a:pt x="143060" y="6295"/>
                    </a:moveTo>
                    <a:lnTo>
                      <a:pt x="144286" y="7971"/>
                    </a:lnTo>
                    <a:lnTo>
                      <a:pt x="132514" y="7971"/>
                    </a:lnTo>
                    <a:lnTo>
                      <a:pt x="131656" y="6295"/>
                    </a:lnTo>
                    <a:close/>
                    <a:moveTo>
                      <a:pt x="155158" y="6295"/>
                    </a:moveTo>
                    <a:lnTo>
                      <a:pt x="156712" y="7971"/>
                    </a:lnTo>
                    <a:lnTo>
                      <a:pt x="145103" y="7971"/>
                    </a:lnTo>
                    <a:lnTo>
                      <a:pt x="143918" y="6295"/>
                    </a:lnTo>
                    <a:close/>
                    <a:moveTo>
                      <a:pt x="156017" y="6295"/>
                    </a:moveTo>
                    <a:lnTo>
                      <a:pt x="168279" y="6458"/>
                    </a:lnTo>
                    <a:lnTo>
                      <a:pt x="170159" y="7971"/>
                    </a:lnTo>
                    <a:lnTo>
                      <a:pt x="157570" y="7971"/>
                    </a:lnTo>
                    <a:lnTo>
                      <a:pt x="156017" y="6295"/>
                    </a:lnTo>
                    <a:close/>
                    <a:moveTo>
                      <a:pt x="180868" y="6458"/>
                    </a:moveTo>
                    <a:lnTo>
                      <a:pt x="183116" y="8175"/>
                    </a:lnTo>
                    <a:lnTo>
                      <a:pt x="171018" y="7971"/>
                    </a:lnTo>
                    <a:lnTo>
                      <a:pt x="169137" y="6458"/>
                    </a:lnTo>
                    <a:close/>
                    <a:moveTo>
                      <a:pt x="22686" y="7971"/>
                    </a:moveTo>
                    <a:lnTo>
                      <a:pt x="20274" y="10014"/>
                    </a:lnTo>
                    <a:lnTo>
                      <a:pt x="8176" y="10014"/>
                    </a:lnTo>
                    <a:lnTo>
                      <a:pt x="10751" y="7971"/>
                    </a:lnTo>
                    <a:close/>
                    <a:moveTo>
                      <a:pt x="36992" y="7971"/>
                    </a:moveTo>
                    <a:lnTo>
                      <a:pt x="35112" y="10014"/>
                    </a:lnTo>
                    <a:lnTo>
                      <a:pt x="21460" y="10014"/>
                    </a:lnTo>
                    <a:lnTo>
                      <a:pt x="23708" y="7971"/>
                    </a:lnTo>
                    <a:close/>
                    <a:moveTo>
                      <a:pt x="50930" y="7971"/>
                    </a:moveTo>
                    <a:lnTo>
                      <a:pt x="49581" y="10014"/>
                    </a:lnTo>
                    <a:lnTo>
                      <a:pt x="36133" y="10014"/>
                    </a:lnTo>
                    <a:lnTo>
                      <a:pt x="37809" y="7971"/>
                    </a:lnTo>
                    <a:close/>
                    <a:moveTo>
                      <a:pt x="63560" y="7971"/>
                    </a:moveTo>
                    <a:lnTo>
                      <a:pt x="62538" y="10014"/>
                    </a:lnTo>
                    <a:lnTo>
                      <a:pt x="50603" y="10014"/>
                    </a:lnTo>
                    <a:lnTo>
                      <a:pt x="51788" y="7971"/>
                    </a:lnTo>
                    <a:close/>
                    <a:moveTo>
                      <a:pt x="64582" y="7971"/>
                    </a:moveTo>
                    <a:lnTo>
                      <a:pt x="77866" y="8175"/>
                    </a:lnTo>
                    <a:lnTo>
                      <a:pt x="77334" y="10014"/>
                    </a:lnTo>
                    <a:lnTo>
                      <a:pt x="63560" y="10014"/>
                    </a:lnTo>
                    <a:lnTo>
                      <a:pt x="64582" y="7971"/>
                    </a:lnTo>
                    <a:close/>
                    <a:moveTo>
                      <a:pt x="91804" y="8175"/>
                    </a:moveTo>
                    <a:lnTo>
                      <a:pt x="91640" y="10014"/>
                    </a:lnTo>
                    <a:lnTo>
                      <a:pt x="78356" y="10014"/>
                    </a:lnTo>
                    <a:lnTo>
                      <a:pt x="78888" y="8175"/>
                    </a:lnTo>
                    <a:close/>
                    <a:moveTo>
                      <a:pt x="105456" y="8175"/>
                    </a:moveTo>
                    <a:lnTo>
                      <a:pt x="105619" y="10014"/>
                    </a:lnTo>
                    <a:lnTo>
                      <a:pt x="92662" y="10014"/>
                    </a:lnTo>
                    <a:lnTo>
                      <a:pt x="92662" y="8175"/>
                    </a:lnTo>
                    <a:close/>
                    <a:moveTo>
                      <a:pt x="118740" y="8175"/>
                    </a:moveTo>
                    <a:lnTo>
                      <a:pt x="119394" y="10014"/>
                    </a:lnTo>
                    <a:lnTo>
                      <a:pt x="106641" y="10014"/>
                    </a:lnTo>
                    <a:lnTo>
                      <a:pt x="106273" y="8175"/>
                    </a:lnTo>
                    <a:close/>
                    <a:moveTo>
                      <a:pt x="131819" y="8175"/>
                    </a:moveTo>
                    <a:lnTo>
                      <a:pt x="132678" y="10014"/>
                    </a:lnTo>
                    <a:lnTo>
                      <a:pt x="120252" y="10014"/>
                    </a:lnTo>
                    <a:lnTo>
                      <a:pt x="119557" y="8175"/>
                    </a:lnTo>
                    <a:close/>
                    <a:moveTo>
                      <a:pt x="144449" y="8175"/>
                    </a:moveTo>
                    <a:lnTo>
                      <a:pt x="145798" y="10014"/>
                    </a:lnTo>
                    <a:lnTo>
                      <a:pt x="133536" y="10014"/>
                    </a:lnTo>
                    <a:lnTo>
                      <a:pt x="132678" y="8175"/>
                    </a:lnTo>
                    <a:close/>
                    <a:moveTo>
                      <a:pt x="156875" y="8175"/>
                    </a:moveTo>
                    <a:lnTo>
                      <a:pt x="158388" y="10014"/>
                    </a:lnTo>
                    <a:lnTo>
                      <a:pt x="146657" y="10014"/>
                    </a:lnTo>
                    <a:lnTo>
                      <a:pt x="145308" y="8175"/>
                    </a:lnTo>
                    <a:close/>
                    <a:moveTo>
                      <a:pt x="157734" y="8175"/>
                    </a:moveTo>
                    <a:lnTo>
                      <a:pt x="170323" y="8339"/>
                    </a:lnTo>
                    <a:lnTo>
                      <a:pt x="172366" y="10014"/>
                    </a:lnTo>
                    <a:lnTo>
                      <a:pt x="159246" y="10014"/>
                    </a:lnTo>
                    <a:lnTo>
                      <a:pt x="157734" y="8175"/>
                    </a:lnTo>
                    <a:close/>
                    <a:moveTo>
                      <a:pt x="183280" y="8339"/>
                    </a:moveTo>
                    <a:lnTo>
                      <a:pt x="185487" y="10014"/>
                    </a:lnTo>
                    <a:lnTo>
                      <a:pt x="173061" y="10014"/>
                    </a:lnTo>
                    <a:lnTo>
                      <a:pt x="171181" y="8339"/>
                    </a:lnTo>
                    <a:close/>
                    <a:moveTo>
                      <a:pt x="172530" y="10219"/>
                    </a:moveTo>
                    <a:lnTo>
                      <a:pt x="174574" y="12058"/>
                    </a:lnTo>
                    <a:lnTo>
                      <a:pt x="161126" y="12058"/>
                    </a:lnTo>
                    <a:lnTo>
                      <a:pt x="159409" y="10219"/>
                    </a:lnTo>
                    <a:close/>
                    <a:moveTo>
                      <a:pt x="185814" y="10219"/>
                    </a:moveTo>
                    <a:lnTo>
                      <a:pt x="188226" y="12058"/>
                    </a:lnTo>
                    <a:lnTo>
                      <a:pt x="175432" y="12058"/>
                    </a:lnTo>
                    <a:lnTo>
                      <a:pt x="173388" y="10219"/>
                    </a:lnTo>
                    <a:close/>
                    <a:moveTo>
                      <a:pt x="77171" y="10219"/>
                    </a:moveTo>
                    <a:lnTo>
                      <a:pt x="76640" y="12263"/>
                    </a:lnTo>
                    <a:lnTo>
                      <a:pt x="62538" y="12263"/>
                    </a:lnTo>
                    <a:lnTo>
                      <a:pt x="63355" y="10219"/>
                    </a:lnTo>
                    <a:close/>
                    <a:moveTo>
                      <a:pt x="91640" y="10219"/>
                    </a:moveTo>
                    <a:lnTo>
                      <a:pt x="91477" y="12263"/>
                    </a:lnTo>
                    <a:lnTo>
                      <a:pt x="77661" y="12263"/>
                    </a:lnTo>
                    <a:lnTo>
                      <a:pt x="78193" y="10219"/>
                    </a:lnTo>
                    <a:close/>
                    <a:moveTo>
                      <a:pt x="105783" y="10219"/>
                    </a:moveTo>
                    <a:lnTo>
                      <a:pt x="105946" y="12263"/>
                    </a:lnTo>
                    <a:lnTo>
                      <a:pt x="92499" y="12263"/>
                    </a:lnTo>
                    <a:lnTo>
                      <a:pt x="92662" y="10219"/>
                    </a:lnTo>
                    <a:close/>
                    <a:moveTo>
                      <a:pt x="119394" y="10219"/>
                    </a:moveTo>
                    <a:lnTo>
                      <a:pt x="120089" y="12263"/>
                    </a:lnTo>
                    <a:lnTo>
                      <a:pt x="106968" y="12263"/>
                    </a:lnTo>
                    <a:lnTo>
                      <a:pt x="106641" y="10219"/>
                    </a:lnTo>
                    <a:close/>
                    <a:moveTo>
                      <a:pt x="132841" y="10219"/>
                    </a:moveTo>
                    <a:lnTo>
                      <a:pt x="133863" y="12263"/>
                    </a:lnTo>
                    <a:lnTo>
                      <a:pt x="120947" y="12263"/>
                    </a:lnTo>
                    <a:lnTo>
                      <a:pt x="120252" y="10219"/>
                    </a:lnTo>
                    <a:close/>
                    <a:moveTo>
                      <a:pt x="145962" y="10219"/>
                    </a:moveTo>
                    <a:lnTo>
                      <a:pt x="147147" y="12263"/>
                    </a:lnTo>
                    <a:lnTo>
                      <a:pt x="134721" y="12263"/>
                    </a:lnTo>
                    <a:lnTo>
                      <a:pt x="133700" y="10219"/>
                    </a:lnTo>
                    <a:close/>
                    <a:moveTo>
                      <a:pt x="158755" y="10219"/>
                    </a:moveTo>
                    <a:lnTo>
                      <a:pt x="160268" y="12058"/>
                    </a:lnTo>
                    <a:lnTo>
                      <a:pt x="148169" y="12263"/>
                    </a:lnTo>
                    <a:lnTo>
                      <a:pt x="146820" y="10219"/>
                    </a:lnTo>
                    <a:close/>
                    <a:moveTo>
                      <a:pt x="20111" y="10219"/>
                    </a:moveTo>
                    <a:lnTo>
                      <a:pt x="17740" y="12426"/>
                    </a:lnTo>
                    <a:lnTo>
                      <a:pt x="5110" y="12426"/>
                    </a:lnTo>
                    <a:lnTo>
                      <a:pt x="7849" y="10219"/>
                    </a:lnTo>
                    <a:close/>
                    <a:moveTo>
                      <a:pt x="34948" y="10219"/>
                    </a:moveTo>
                    <a:lnTo>
                      <a:pt x="33068" y="12426"/>
                    </a:lnTo>
                    <a:lnTo>
                      <a:pt x="18762" y="12426"/>
                    </a:lnTo>
                    <a:lnTo>
                      <a:pt x="21133" y="10219"/>
                    </a:lnTo>
                    <a:close/>
                    <a:moveTo>
                      <a:pt x="49417" y="10219"/>
                    </a:moveTo>
                    <a:lnTo>
                      <a:pt x="47864" y="12426"/>
                    </a:lnTo>
                    <a:lnTo>
                      <a:pt x="34090" y="12426"/>
                    </a:lnTo>
                    <a:lnTo>
                      <a:pt x="35970" y="10219"/>
                    </a:lnTo>
                    <a:close/>
                    <a:moveTo>
                      <a:pt x="62538" y="10219"/>
                    </a:moveTo>
                    <a:lnTo>
                      <a:pt x="61516" y="12263"/>
                    </a:lnTo>
                    <a:lnTo>
                      <a:pt x="48886" y="12426"/>
                    </a:lnTo>
                    <a:lnTo>
                      <a:pt x="50439" y="10219"/>
                    </a:lnTo>
                    <a:close/>
                    <a:moveTo>
                      <a:pt x="174737" y="12426"/>
                    </a:moveTo>
                    <a:lnTo>
                      <a:pt x="177149" y="14470"/>
                    </a:lnTo>
                    <a:lnTo>
                      <a:pt x="163333" y="14470"/>
                    </a:lnTo>
                    <a:lnTo>
                      <a:pt x="161453" y="12426"/>
                    </a:lnTo>
                    <a:close/>
                    <a:moveTo>
                      <a:pt x="188553" y="12426"/>
                    </a:moveTo>
                    <a:lnTo>
                      <a:pt x="191087" y="14470"/>
                    </a:lnTo>
                    <a:lnTo>
                      <a:pt x="178007" y="14470"/>
                    </a:lnTo>
                    <a:lnTo>
                      <a:pt x="175595" y="12426"/>
                    </a:lnTo>
                    <a:close/>
                    <a:moveTo>
                      <a:pt x="32700" y="12590"/>
                    </a:moveTo>
                    <a:lnTo>
                      <a:pt x="30656" y="14960"/>
                    </a:lnTo>
                    <a:lnTo>
                      <a:pt x="15860" y="14960"/>
                    </a:lnTo>
                    <a:lnTo>
                      <a:pt x="18394" y="12590"/>
                    </a:lnTo>
                    <a:close/>
                    <a:moveTo>
                      <a:pt x="47701" y="12590"/>
                    </a:moveTo>
                    <a:lnTo>
                      <a:pt x="46188" y="14960"/>
                    </a:lnTo>
                    <a:lnTo>
                      <a:pt x="31678" y="14960"/>
                    </a:lnTo>
                    <a:lnTo>
                      <a:pt x="33722" y="12590"/>
                    </a:lnTo>
                    <a:close/>
                    <a:moveTo>
                      <a:pt x="160636" y="12426"/>
                    </a:moveTo>
                    <a:lnTo>
                      <a:pt x="162311" y="14470"/>
                    </a:lnTo>
                    <a:lnTo>
                      <a:pt x="47210" y="14960"/>
                    </a:lnTo>
                    <a:lnTo>
                      <a:pt x="48723" y="12590"/>
                    </a:lnTo>
                    <a:lnTo>
                      <a:pt x="106968" y="12590"/>
                    </a:lnTo>
                    <a:lnTo>
                      <a:pt x="106968" y="12426"/>
                    </a:lnTo>
                    <a:lnTo>
                      <a:pt x="120089" y="12426"/>
                    </a:lnTo>
                    <a:lnTo>
                      <a:pt x="120089" y="12590"/>
                    </a:lnTo>
                    <a:lnTo>
                      <a:pt x="121110" y="12590"/>
                    </a:lnTo>
                    <a:lnTo>
                      <a:pt x="121110" y="12426"/>
                    </a:lnTo>
                    <a:lnTo>
                      <a:pt x="133863" y="12426"/>
                    </a:lnTo>
                    <a:lnTo>
                      <a:pt x="134067" y="12590"/>
                    </a:lnTo>
                    <a:lnTo>
                      <a:pt x="134885" y="12590"/>
                    </a:lnTo>
                    <a:lnTo>
                      <a:pt x="134885" y="12426"/>
                    </a:lnTo>
                    <a:lnTo>
                      <a:pt x="147352" y="12426"/>
                    </a:lnTo>
                    <a:lnTo>
                      <a:pt x="147515" y="12590"/>
                    </a:lnTo>
                    <a:lnTo>
                      <a:pt x="148373" y="12590"/>
                    </a:lnTo>
                    <a:lnTo>
                      <a:pt x="148373" y="12426"/>
                    </a:lnTo>
                    <a:close/>
                    <a:moveTo>
                      <a:pt x="17372" y="12590"/>
                    </a:moveTo>
                    <a:lnTo>
                      <a:pt x="14675" y="14960"/>
                    </a:lnTo>
                    <a:lnTo>
                      <a:pt x="1554" y="15124"/>
                    </a:lnTo>
                    <a:lnTo>
                      <a:pt x="4783" y="12753"/>
                    </a:lnTo>
                    <a:lnTo>
                      <a:pt x="17372" y="12590"/>
                    </a:lnTo>
                    <a:close/>
                    <a:moveTo>
                      <a:pt x="20111" y="0"/>
                    </a:moveTo>
                    <a:lnTo>
                      <a:pt x="1" y="15328"/>
                    </a:lnTo>
                    <a:lnTo>
                      <a:pt x="31515" y="15328"/>
                    </a:lnTo>
                    <a:lnTo>
                      <a:pt x="45984" y="15124"/>
                    </a:lnTo>
                    <a:lnTo>
                      <a:pt x="45821" y="15328"/>
                    </a:lnTo>
                    <a:lnTo>
                      <a:pt x="47006" y="15328"/>
                    </a:lnTo>
                    <a:lnTo>
                      <a:pt x="47006" y="15124"/>
                    </a:lnTo>
                    <a:lnTo>
                      <a:pt x="192313" y="14633"/>
                    </a:lnTo>
                    <a:lnTo>
                      <a:pt x="175105" y="1349"/>
                    </a:lnTo>
                    <a:lnTo>
                      <a:pt x="163333" y="1186"/>
                    </a:lnTo>
                    <a:lnTo>
                      <a:pt x="162679" y="1186"/>
                    </a:lnTo>
                    <a:lnTo>
                      <a:pt x="151235" y="1022"/>
                    </a:lnTo>
                    <a:lnTo>
                      <a:pt x="139340" y="1022"/>
                    </a:lnTo>
                    <a:lnTo>
                      <a:pt x="128754" y="818"/>
                    </a:lnTo>
                    <a:lnTo>
                      <a:pt x="116328" y="818"/>
                    </a:lnTo>
                    <a:lnTo>
                      <a:pt x="105251" y="654"/>
                    </a:lnTo>
                    <a:lnTo>
                      <a:pt x="104597" y="654"/>
                    </a:lnTo>
                    <a:lnTo>
                      <a:pt x="93194" y="491"/>
                    </a:lnTo>
                    <a:lnTo>
                      <a:pt x="80073" y="491"/>
                    </a:lnTo>
                    <a:lnTo>
                      <a:pt x="68301" y="327"/>
                    </a:lnTo>
                    <a:lnTo>
                      <a:pt x="67443" y="327"/>
                    </a:lnTo>
                    <a:lnTo>
                      <a:pt x="20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904874" y="328675"/>
              <a:ext cx="7315554" cy="4024396"/>
              <a:chOff x="992433" y="538196"/>
              <a:chExt cx="7139913" cy="4021179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992433" y="538196"/>
                <a:ext cx="7139815" cy="4021171"/>
              </a:xfrm>
              <a:custGeom>
                <a:rect b="b" l="l" r="r" t="t"/>
                <a:pathLst>
                  <a:path extrusionOk="0" h="82566" w="139504">
                    <a:moveTo>
                      <a:pt x="8871" y="0"/>
                    </a:moveTo>
                    <a:cubicBezTo>
                      <a:pt x="3925" y="0"/>
                      <a:pt x="1" y="4088"/>
                      <a:pt x="1" y="8829"/>
                    </a:cubicBezTo>
                    <a:lnTo>
                      <a:pt x="1" y="73573"/>
                    </a:lnTo>
                    <a:cubicBezTo>
                      <a:pt x="1" y="78478"/>
                      <a:pt x="3925" y="82566"/>
                      <a:pt x="8871" y="82566"/>
                    </a:cubicBezTo>
                    <a:lnTo>
                      <a:pt x="130471" y="82566"/>
                    </a:lnTo>
                    <a:cubicBezTo>
                      <a:pt x="135416" y="82566"/>
                      <a:pt x="139504" y="78478"/>
                      <a:pt x="139504" y="73573"/>
                    </a:cubicBezTo>
                    <a:lnTo>
                      <a:pt x="139504" y="8829"/>
                    </a:lnTo>
                    <a:cubicBezTo>
                      <a:pt x="139504" y="4088"/>
                      <a:pt x="135416" y="0"/>
                      <a:pt x="130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237231" y="669547"/>
                <a:ext cx="6641936" cy="3758421"/>
              </a:xfrm>
              <a:custGeom>
                <a:rect b="b" l="l" r="r" t="t"/>
                <a:pathLst>
                  <a:path extrusionOk="0" h="77171" w="129776">
                    <a:moveTo>
                      <a:pt x="121232" y="696"/>
                    </a:moveTo>
                    <a:cubicBezTo>
                      <a:pt x="123480" y="696"/>
                      <a:pt x="125320" y="1554"/>
                      <a:pt x="126873" y="3066"/>
                    </a:cubicBezTo>
                    <a:cubicBezTo>
                      <a:pt x="128222" y="4456"/>
                      <a:pt x="129080" y="6500"/>
                      <a:pt x="129080" y="8543"/>
                    </a:cubicBezTo>
                    <a:lnTo>
                      <a:pt x="129080" y="68465"/>
                    </a:lnTo>
                    <a:cubicBezTo>
                      <a:pt x="129080" y="70672"/>
                      <a:pt x="128222" y="72716"/>
                      <a:pt x="126873" y="74105"/>
                    </a:cubicBezTo>
                    <a:cubicBezTo>
                      <a:pt x="125320" y="75454"/>
                      <a:pt x="123480" y="76476"/>
                      <a:pt x="121232" y="76476"/>
                    </a:cubicBezTo>
                    <a:lnTo>
                      <a:pt x="8665" y="76476"/>
                    </a:lnTo>
                    <a:cubicBezTo>
                      <a:pt x="6458" y="76476"/>
                      <a:pt x="4415" y="75454"/>
                      <a:pt x="3066" y="74105"/>
                    </a:cubicBezTo>
                    <a:cubicBezTo>
                      <a:pt x="1676" y="72716"/>
                      <a:pt x="654" y="70672"/>
                      <a:pt x="654" y="68465"/>
                    </a:cubicBezTo>
                    <a:lnTo>
                      <a:pt x="654" y="8543"/>
                    </a:lnTo>
                    <a:cubicBezTo>
                      <a:pt x="654" y="6500"/>
                      <a:pt x="1676" y="4456"/>
                      <a:pt x="3066" y="3066"/>
                    </a:cubicBezTo>
                    <a:cubicBezTo>
                      <a:pt x="4415" y="1554"/>
                      <a:pt x="6458" y="696"/>
                      <a:pt x="8665" y="696"/>
                    </a:cubicBezTo>
                    <a:close/>
                    <a:moveTo>
                      <a:pt x="8665" y="1"/>
                    </a:moveTo>
                    <a:cubicBezTo>
                      <a:pt x="3924" y="1"/>
                      <a:pt x="0" y="3925"/>
                      <a:pt x="0" y="8543"/>
                    </a:cubicBezTo>
                    <a:lnTo>
                      <a:pt x="0" y="68465"/>
                    </a:lnTo>
                    <a:cubicBezTo>
                      <a:pt x="0" y="73247"/>
                      <a:pt x="3924" y="77171"/>
                      <a:pt x="8665" y="77171"/>
                    </a:cubicBezTo>
                    <a:lnTo>
                      <a:pt x="121232" y="77171"/>
                    </a:lnTo>
                    <a:cubicBezTo>
                      <a:pt x="126015" y="77171"/>
                      <a:pt x="129775" y="73247"/>
                      <a:pt x="129775" y="68465"/>
                    </a:cubicBezTo>
                    <a:lnTo>
                      <a:pt x="129775" y="8543"/>
                    </a:lnTo>
                    <a:cubicBezTo>
                      <a:pt x="129775" y="3925"/>
                      <a:pt x="126015" y="1"/>
                      <a:pt x="1212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92433" y="2437258"/>
                <a:ext cx="1255241" cy="1293977"/>
              </a:xfrm>
              <a:custGeom>
                <a:rect b="b" l="l" r="r" t="t"/>
                <a:pathLst>
                  <a:path extrusionOk="0" h="26569" w="24526">
                    <a:moveTo>
                      <a:pt x="1" y="1"/>
                    </a:moveTo>
                    <a:lnTo>
                      <a:pt x="1" y="4252"/>
                    </a:lnTo>
                    <a:lnTo>
                      <a:pt x="4783" y="9034"/>
                    </a:lnTo>
                    <a:lnTo>
                      <a:pt x="4783" y="4947"/>
                    </a:lnTo>
                    <a:lnTo>
                      <a:pt x="1" y="1"/>
                    </a:lnTo>
                    <a:close/>
                    <a:moveTo>
                      <a:pt x="5437" y="5601"/>
                    </a:moveTo>
                    <a:lnTo>
                      <a:pt x="5437" y="9688"/>
                    </a:lnTo>
                    <a:lnTo>
                      <a:pt x="21787" y="26038"/>
                    </a:lnTo>
                    <a:cubicBezTo>
                      <a:pt x="22155" y="26405"/>
                      <a:pt x="22482" y="26569"/>
                      <a:pt x="22809" y="26569"/>
                    </a:cubicBezTo>
                    <a:cubicBezTo>
                      <a:pt x="23340" y="26569"/>
                      <a:pt x="23667" y="26405"/>
                      <a:pt x="24035" y="26038"/>
                    </a:cubicBezTo>
                    <a:cubicBezTo>
                      <a:pt x="24525" y="25547"/>
                      <a:pt x="24525" y="24525"/>
                      <a:pt x="24035" y="23994"/>
                    </a:cubicBezTo>
                    <a:lnTo>
                      <a:pt x="5437" y="5601"/>
                    </a:lnTo>
                    <a:close/>
                  </a:path>
                </a:pathLst>
              </a:custGeom>
              <a:solidFill>
                <a:srgbClr val="E9F3FF">
                  <a:alpha val="502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92433" y="2080949"/>
                <a:ext cx="872414" cy="927685"/>
              </a:xfrm>
              <a:custGeom>
                <a:rect b="b" l="l" r="r" t="t"/>
                <a:pathLst>
                  <a:path extrusionOk="0" h="19048" w="17046">
                    <a:moveTo>
                      <a:pt x="1" y="0"/>
                    </a:moveTo>
                    <a:lnTo>
                      <a:pt x="1" y="4088"/>
                    </a:lnTo>
                    <a:lnTo>
                      <a:pt x="4783" y="8993"/>
                    </a:lnTo>
                    <a:lnTo>
                      <a:pt x="4783" y="4742"/>
                    </a:lnTo>
                    <a:lnTo>
                      <a:pt x="1" y="0"/>
                    </a:lnTo>
                    <a:close/>
                    <a:moveTo>
                      <a:pt x="5437" y="5437"/>
                    </a:moveTo>
                    <a:lnTo>
                      <a:pt x="5437" y="9688"/>
                    </a:lnTo>
                    <a:lnTo>
                      <a:pt x="14470" y="18557"/>
                    </a:lnTo>
                    <a:cubicBezTo>
                      <a:pt x="14634" y="18884"/>
                      <a:pt x="15165" y="19048"/>
                      <a:pt x="15492" y="19048"/>
                    </a:cubicBezTo>
                    <a:cubicBezTo>
                      <a:pt x="15860" y="19048"/>
                      <a:pt x="16187" y="18884"/>
                      <a:pt x="16514" y="18557"/>
                    </a:cubicBezTo>
                    <a:cubicBezTo>
                      <a:pt x="17045" y="18026"/>
                      <a:pt x="17045" y="17004"/>
                      <a:pt x="16514" y="16514"/>
                    </a:cubicBezTo>
                    <a:lnTo>
                      <a:pt x="5437" y="5437"/>
                    </a:lnTo>
                    <a:close/>
                  </a:path>
                </a:pathLst>
              </a:custGeom>
              <a:solidFill>
                <a:srgbClr val="E9F3FF">
                  <a:alpha val="502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795597" y="538196"/>
                <a:ext cx="1018840" cy="770425"/>
              </a:xfrm>
              <a:custGeom>
                <a:rect b="b" l="l" r="r" t="t"/>
                <a:pathLst>
                  <a:path extrusionOk="0" h="15819" w="19907">
                    <a:moveTo>
                      <a:pt x="1" y="0"/>
                    </a:moveTo>
                    <a:lnTo>
                      <a:pt x="3066" y="2698"/>
                    </a:lnTo>
                    <a:lnTo>
                      <a:pt x="7481" y="2698"/>
                    </a:lnTo>
                    <a:lnTo>
                      <a:pt x="4415" y="0"/>
                    </a:lnTo>
                    <a:close/>
                    <a:moveTo>
                      <a:pt x="3924" y="3393"/>
                    </a:moveTo>
                    <a:lnTo>
                      <a:pt x="17209" y="15491"/>
                    </a:lnTo>
                    <a:cubicBezTo>
                      <a:pt x="17536" y="15655"/>
                      <a:pt x="17863" y="15818"/>
                      <a:pt x="18230" y="15818"/>
                    </a:cubicBezTo>
                    <a:cubicBezTo>
                      <a:pt x="18557" y="15818"/>
                      <a:pt x="19089" y="15655"/>
                      <a:pt x="19252" y="15328"/>
                    </a:cubicBezTo>
                    <a:cubicBezTo>
                      <a:pt x="19906" y="14633"/>
                      <a:pt x="19743" y="13775"/>
                      <a:pt x="19252" y="13284"/>
                    </a:cubicBezTo>
                    <a:lnTo>
                      <a:pt x="8339" y="3393"/>
                    </a:lnTo>
                    <a:close/>
                  </a:path>
                </a:pathLst>
              </a:custGeom>
              <a:solidFill>
                <a:srgbClr val="E9F3FF">
                  <a:alpha val="502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387775" y="3862589"/>
                <a:ext cx="922622" cy="696787"/>
              </a:xfrm>
              <a:custGeom>
                <a:rect b="b" l="l" r="r" t="t"/>
                <a:pathLst>
                  <a:path extrusionOk="0" h="14307" w="18027">
                    <a:moveTo>
                      <a:pt x="1677" y="1"/>
                    </a:moveTo>
                    <a:cubicBezTo>
                      <a:pt x="1186" y="1"/>
                      <a:pt x="859" y="205"/>
                      <a:pt x="491" y="532"/>
                    </a:cubicBezTo>
                    <a:cubicBezTo>
                      <a:pt x="1" y="1227"/>
                      <a:pt x="1" y="2044"/>
                      <a:pt x="655" y="2576"/>
                    </a:cubicBezTo>
                    <a:lnTo>
                      <a:pt x="9688" y="10914"/>
                    </a:lnTo>
                    <a:lnTo>
                      <a:pt x="14143" y="10914"/>
                    </a:lnTo>
                    <a:lnTo>
                      <a:pt x="2535" y="368"/>
                    </a:lnTo>
                    <a:cubicBezTo>
                      <a:pt x="2372" y="205"/>
                      <a:pt x="2045" y="1"/>
                      <a:pt x="1677" y="1"/>
                    </a:cubicBezTo>
                    <a:close/>
                    <a:moveTo>
                      <a:pt x="10546" y="11609"/>
                    </a:moveTo>
                    <a:lnTo>
                      <a:pt x="13612" y="14307"/>
                    </a:lnTo>
                    <a:lnTo>
                      <a:pt x="18026" y="14307"/>
                    </a:lnTo>
                    <a:lnTo>
                      <a:pt x="14961" y="11609"/>
                    </a:lnTo>
                    <a:close/>
                  </a:path>
                </a:pathLst>
              </a:custGeom>
              <a:solidFill>
                <a:srgbClr val="E9F3FF">
                  <a:alpha val="502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919134" y="3972072"/>
                <a:ext cx="792932" cy="587303"/>
              </a:xfrm>
              <a:custGeom>
                <a:rect b="b" l="l" r="r" t="t"/>
                <a:pathLst>
                  <a:path extrusionOk="0" h="12059" w="15493">
                    <a:moveTo>
                      <a:pt x="1718" y="1"/>
                    </a:moveTo>
                    <a:cubicBezTo>
                      <a:pt x="1186" y="1"/>
                      <a:pt x="859" y="164"/>
                      <a:pt x="491" y="491"/>
                    </a:cubicBezTo>
                    <a:cubicBezTo>
                      <a:pt x="1" y="1186"/>
                      <a:pt x="1" y="2044"/>
                      <a:pt x="696" y="2535"/>
                    </a:cubicBezTo>
                    <a:lnTo>
                      <a:pt x="7317" y="8666"/>
                    </a:lnTo>
                    <a:lnTo>
                      <a:pt x="11732" y="8666"/>
                    </a:lnTo>
                    <a:lnTo>
                      <a:pt x="2535" y="328"/>
                    </a:lnTo>
                    <a:cubicBezTo>
                      <a:pt x="2372" y="164"/>
                      <a:pt x="2045" y="1"/>
                      <a:pt x="1718" y="1"/>
                    </a:cubicBezTo>
                    <a:close/>
                    <a:moveTo>
                      <a:pt x="8012" y="9361"/>
                    </a:moveTo>
                    <a:lnTo>
                      <a:pt x="11078" y="12059"/>
                    </a:lnTo>
                    <a:lnTo>
                      <a:pt x="15492" y="12059"/>
                    </a:lnTo>
                    <a:lnTo>
                      <a:pt x="12427" y="9361"/>
                    </a:lnTo>
                    <a:close/>
                  </a:path>
                </a:pathLst>
              </a:custGeom>
              <a:solidFill>
                <a:srgbClr val="E9F3FF">
                  <a:alpha val="502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402324" y="538196"/>
                <a:ext cx="803321" cy="587255"/>
              </a:xfrm>
              <a:custGeom>
                <a:rect b="b" l="l" r="r" t="t"/>
                <a:pathLst>
                  <a:path extrusionOk="0" h="12058" w="15696">
                    <a:moveTo>
                      <a:pt x="0" y="0"/>
                    </a:moveTo>
                    <a:lnTo>
                      <a:pt x="3066" y="2698"/>
                    </a:lnTo>
                    <a:lnTo>
                      <a:pt x="7521" y="2698"/>
                    </a:lnTo>
                    <a:lnTo>
                      <a:pt x="4456" y="0"/>
                    </a:lnTo>
                    <a:close/>
                    <a:moveTo>
                      <a:pt x="3761" y="3393"/>
                    </a:moveTo>
                    <a:lnTo>
                      <a:pt x="12957" y="11731"/>
                    </a:lnTo>
                    <a:cubicBezTo>
                      <a:pt x="13284" y="11894"/>
                      <a:pt x="13652" y="12058"/>
                      <a:pt x="13979" y="12058"/>
                    </a:cubicBezTo>
                    <a:cubicBezTo>
                      <a:pt x="14511" y="12058"/>
                      <a:pt x="14838" y="11894"/>
                      <a:pt x="15165" y="11567"/>
                    </a:cubicBezTo>
                    <a:cubicBezTo>
                      <a:pt x="15696" y="11036"/>
                      <a:pt x="15696" y="10014"/>
                      <a:pt x="15001" y="9524"/>
                    </a:cubicBezTo>
                    <a:lnTo>
                      <a:pt x="8175" y="3393"/>
                    </a:lnTo>
                    <a:close/>
                  </a:path>
                </a:pathLst>
              </a:custGeom>
              <a:solidFill>
                <a:srgbClr val="E9F3FF">
                  <a:alpha val="502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519396" y="538196"/>
                <a:ext cx="1167365" cy="895834"/>
              </a:xfrm>
              <a:custGeom>
                <a:rect b="b" l="l" r="r" t="t"/>
                <a:pathLst>
                  <a:path extrusionOk="0" h="18394" w="22809">
                    <a:moveTo>
                      <a:pt x="1" y="0"/>
                    </a:moveTo>
                    <a:lnTo>
                      <a:pt x="20070" y="18026"/>
                    </a:lnTo>
                    <a:cubicBezTo>
                      <a:pt x="20438" y="18393"/>
                      <a:pt x="20765" y="18393"/>
                      <a:pt x="21092" y="18393"/>
                    </a:cubicBezTo>
                    <a:cubicBezTo>
                      <a:pt x="21460" y="18393"/>
                      <a:pt x="21950" y="18189"/>
                      <a:pt x="22114" y="17862"/>
                    </a:cubicBezTo>
                    <a:cubicBezTo>
                      <a:pt x="22809" y="17372"/>
                      <a:pt x="22645" y="16350"/>
                      <a:pt x="22114" y="15818"/>
                    </a:cubicBezTo>
                    <a:lnTo>
                      <a:pt x="4415" y="0"/>
                    </a:lnTo>
                    <a:close/>
                  </a:path>
                </a:pathLst>
              </a:custGeom>
              <a:solidFill>
                <a:srgbClr val="E9F3FF">
                  <a:alpha val="502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320631" y="777083"/>
                <a:ext cx="811715" cy="788347"/>
              </a:xfrm>
              <a:custGeom>
                <a:rect b="b" l="l" r="r" t="t"/>
                <a:pathLst>
                  <a:path extrusionOk="0" h="16187" w="15860">
                    <a:moveTo>
                      <a:pt x="1717" y="0"/>
                    </a:moveTo>
                    <a:cubicBezTo>
                      <a:pt x="1186" y="0"/>
                      <a:pt x="859" y="204"/>
                      <a:pt x="532" y="531"/>
                    </a:cubicBezTo>
                    <a:cubicBezTo>
                      <a:pt x="1" y="1022"/>
                      <a:pt x="1" y="2044"/>
                      <a:pt x="696" y="2575"/>
                    </a:cubicBezTo>
                    <a:lnTo>
                      <a:pt x="15860" y="16186"/>
                    </a:lnTo>
                    <a:lnTo>
                      <a:pt x="15860" y="12467"/>
                    </a:lnTo>
                    <a:lnTo>
                      <a:pt x="15860" y="12262"/>
                    </a:lnTo>
                    <a:lnTo>
                      <a:pt x="2576" y="368"/>
                    </a:lnTo>
                    <a:cubicBezTo>
                      <a:pt x="2371" y="204"/>
                      <a:pt x="2044" y="0"/>
                      <a:pt x="1717" y="0"/>
                    </a:cubicBezTo>
                    <a:close/>
                  </a:path>
                </a:pathLst>
              </a:custGeom>
              <a:solidFill>
                <a:srgbClr val="E9F3FF">
                  <a:alpha val="502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992433" y="3464445"/>
                <a:ext cx="811766" cy="788347"/>
              </a:xfrm>
              <a:custGeom>
                <a:rect b="b" l="l" r="r" t="t"/>
                <a:pathLst>
                  <a:path extrusionOk="0" h="16187" w="15861">
                    <a:moveTo>
                      <a:pt x="1" y="1"/>
                    </a:moveTo>
                    <a:lnTo>
                      <a:pt x="1" y="3925"/>
                    </a:lnTo>
                    <a:lnTo>
                      <a:pt x="13121" y="15860"/>
                    </a:lnTo>
                    <a:cubicBezTo>
                      <a:pt x="13448" y="16023"/>
                      <a:pt x="13816" y="16187"/>
                      <a:pt x="14143" y="16187"/>
                    </a:cubicBezTo>
                    <a:cubicBezTo>
                      <a:pt x="14470" y="16187"/>
                      <a:pt x="15002" y="16023"/>
                      <a:pt x="15165" y="15696"/>
                    </a:cubicBezTo>
                    <a:cubicBezTo>
                      <a:pt x="15860" y="15165"/>
                      <a:pt x="15656" y="14143"/>
                      <a:pt x="15165" y="1365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9F3FF">
                  <a:alpha val="502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38064" y="3597841"/>
                <a:ext cx="1236355" cy="961533"/>
              </a:xfrm>
              <a:custGeom>
                <a:rect b="b" l="l" r="r" t="t"/>
                <a:pathLst>
                  <a:path extrusionOk="0" h="19743" w="24157">
                    <a:moveTo>
                      <a:pt x="1676" y="0"/>
                    </a:moveTo>
                    <a:cubicBezTo>
                      <a:pt x="1185" y="0"/>
                      <a:pt x="818" y="164"/>
                      <a:pt x="491" y="532"/>
                    </a:cubicBezTo>
                    <a:cubicBezTo>
                      <a:pt x="0" y="1022"/>
                      <a:pt x="0" y="2044"/>
                      <a:pt x="654" y="2575"/>
                    </a:cubicBezTo>
                    <a:lnTo>
                      <a:pt x="19742" y="19743"/>
                    </a:lnTo>
                    <a:lnTo>
                      <a:pt x="24157" y="19743"/>
                    </a:lnTo>
                    <a:lnTo>
                      <a:pt x="2534" y="327"/>
                    </a:lnTo>
                    <a:cubicBezTo>
                      <a:pt x="2371" y="0"/>
                      <a:pt x="2044" y="0"/>
                      <a:pt x="1676" y="0"/>
                    </a:cubicBezTo>
                    <a:close/>
                  </a:path>
                </a:pathLst>
              </a:custGeom>
              <a:solidFill>
                <a:srgbClr val="E9F3FF">
                  <a:alpha val="502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7" name="Google Shape;87;p2"/>
          <p:cNvGrpSpPr/>
          <p:nvPr/>
        </p:nvGrpSpPr>
        <p:grpSpPr>
          <a:xfrm>
            <a:off x="4385190" y="148199"/>
            <a:ext cx="373622" cy="90485"/>
            <a:chOff x="4685288" y="186288"/>
            <a:chExt cx="419375" cy="90485"/>
          </a:xfrm>
        </p:grpSpPr>
        <p:sp>
          <p:nvSpPr>
            <p:cNvPr id="88" name="Google Shape;88;p2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rgbClr val="FF95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" name="Google Shape;89;p2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2" name="Google Shape;92;p2"/>
          <p:cNvSpPr txBox="1"/>
          <p:nvPr>
            <p:ph type="ctrTitle"/>
          </p:nvPr>
        </p:nvSpPr>
        <p:spPr>
          <a:xfrm>
            <a:off x="1593150" y="849350"/>
            <a:ext cx="5957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45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3" name="Google Shape;93;p2"/>
          <p:cNvSpPr txBox="1"/>
          <p:nvPr>
            <p:ph idx="1" type="subTitle"/>
          </p:nvPr>
        </p:nvSpPr>
        <p:spPr>
          <a:xfrm>
            <a:off x="2254050" y="2862700"/>
            <a:ext cx="4635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94" name="Google Shape;94;p2"/>
          <p:cNvGrpSpPr/>
          <p:nvPr/>
        </p:nvGrpSpPr>
        <p:grpSpPr>
          <a:xfrm rot="-230834">
            <a:off x="414418" y="301686"/>
            <a:ext cx="1386005" cy="2705399"/>
            <a:chOff x="409722" y="228600"/>
            <a:chExt cx="1385931" cy="2705253"/>
          </a:xfrm>
        </p:grpSpPr>
        <p:grpSp>
          <p:nvGrpSpPr>
            <p:cNvPr id="95" name="Google Shape;95;p2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8" name="Google Shape;98;p2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2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214" name="Google Shape;214;p11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 flipH="1" rot="10800000">
              <a:off x="694692" y="580875"/>
              <a:ext cx="7754700" cy="39816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11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219" name="Google Shape;219;p11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0" name="Google Shape;220;p11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21" name="Google Shape;221;p11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3" name="Google Shape;223;p11"/>
          <p:cNvSpPr/>
          <p:nvPr/>
        </p:nvSpPr>
        <p:spPr>
          <a:xfrm flipH="1" rot="10800000">
            <a:off x="6388800" y="3636168"/>
            <a:ext cx="1611114" cy="1209957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"/>
          <p:cNvSpPr/>
          <p:nvPr/>
        </p:nvSpPr>
        <p:spPr>
          <a:xfrm flipH="1" rot="10800000">
            <a:off x="5778850" y="3842942"/>
            <a:ext cx="1348069" cy="1004358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"/>
          <p:cNvSpPr txBox="1"/>
          <p:nvPr>
            <p:ph hasCustomPrompt="1" type="title"/>
          </p:nvPr>
        </p:nvSpPr>
        <p:spPr>
          <a:xfrm>
            <a:off x="1057200" y="1106125"/>
            <a:ext cx="7029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6" name="Google Shape;226;p11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3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230" name="Google Shape;230;p13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 flipH="1">
              <a:off x="109125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 flipH="1">
              <a:off x="1100819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 flipH="1">
              <a:off x="6750722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 flipH="1" rot="10800000">
              <a:off x="8024650" y="24328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 flipH="1" rot="10800000">
              <a:off x="8024650" y="2598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 flipH="1">
              <a:off x="-9513" y="26003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13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238" name="Google Shape;238;p1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9" name="Google Shape;239;p1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40" name="Google Shape;240;p1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2" name="Google Shape;242;p13"/>
          <p:cNvSpPr txBox="1"/>
          <p:nvPr>
            <p:ph idx="1" type="subTitle"/>
          </p:nvPr>
        </p:nvSpPr>
        <p:spPr>
          <a:xfrm>
            <a:off x="1454213" y="2117745"/>
            <a:ext cx="2367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43" name="Google Shape;243;p13"/>
          <p:cNvSpPr txBox="1"/>
          <p:nvPr>
            <p:ph idx="2" type="subTitle"/>
          </p:nvPr>
        </p:nvSpPr>
        <p:spPr>
          <a:xfrm>
            <a:off x="5322225" y="2127834"/>
            <a:ext cx="2367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44" name="Google Shape;244;p13"/>
          <p:cNvSpPr txBox="1"/>
          <p:nvPr>
            <p:ph hasCustomPrompt="1" type="title"/>
          </p:nvPr>
        </p:nvSpPr>
        <p:spPr>
          <a:xfrm>
            <a:off x="2270363" y="1392503"/>
            <a:ext cx="7353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/>
          <p:nvPr>
            <p:ph hasCustomPrompt="1" idx="3" type="title"/>
          </p:nvPr>
        </p:nvSpPr>
        <p:spPr>
          <a:xfrm>
            <a:off x="6130262" y="1393328"/>
            <a:ext cx="7353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/>
          <p:nvPr>
            <p:ph idx="4" type="subTitle"/>
          </p:nvPr>
        </p:nvSpPr>
        <p:spPr>
          <a:xfrm>
            <a:off x="1009425" y="1809973"/>
            <a:ext cx="3257100" cy="3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47" name="Google Shape;247;p13"/>
          <p:cNvSpPr txBox="1"/>
          <p:nvPr>
            <p:ph idx="5" type="subTitle"/>
          </p:nvPr>
        </p:nvSpPr>
        <p:spPr>
          <a:xfrm>
            <a:off x="4877475" y="1820073"/>
            <a:ext cx="3257100" cy="3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48" name="Google Shape;248;p13"/>
          <p:cNvSpPr txBox="1"/>
          <p:nvPr>
            <p:ph idx="6"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9" name="Google Shape;249;p13"/>
          <p:cNvSpPr txBox="1"/>
          <p:nvPr>
            <p:ph idx="7" type="subTitle"/>
          </p:nvPr>
        </p:nvSpPr>
        <p:spPr>
          <a:xfrm>
            <a:off x="1454213" y="3738095"/>
            <a:ext cx="2367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50" name="Google Shape;250;p13"/>
          <p:cNvSpPr txBox="1"/>
          <p:nvPr>
            <p:ph idx="8" type="subTitle"/>
          </p:nvPr>
        </p:nvSpPr>
        <p:spPr>
          <a:xfrm>
            <a:off x="5322225" y="3748184"/>
            <a:ext cx="2367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51" name="Google Shape;251;p13"/>
          <p:cNvSpPr txBox="1"/>
          <p:nvPr>
            <p:ph hasCustomPrompt="1" idx="9" type="title"/>
          </p:nvPr>
        </p:nvSpPr>
        <p:spPr>
          <a:xfrm>
            <a:off x="2270363" y="3012853"/>
            <a:ext cx="7353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/>
          <p:nvPr>
            <p:ph hasCustomPrompt="1" idx="13" type="title"/>
          </p:nvPr>
        </p:nvSpPr>
        <p:spPr>
          <a:xfrm>
            <a:off x="6130262" y="3013678"/>
            <a:ext cx="7353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/>
          <p:nvPr>
            <p:ph idx="14" type="subTitle"/>
          </p:nvPr>
        </p:nvSpPr>
        <p:spPr>
          <a:xfrm>
            <a:off x="1009425" y="3430323"/>
            <a:ext cx="3257100" cy="3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254" name="Google Shape;254;p13"/>
          <p:cNvSpPr txBox="1"/>
          <p:nvPr>
            <p:ph idx="15" type="subTitle"/>
          </p:nvPr>
        </p:nvSpPr>
        <p:spPr>
          <a:xfrm>
            <a:off x="4877475" y="3440423"/>
            <a:ext cx="3257100" cy="3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9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4"/>
          <p:cNvGrpSpPr/>
          <p:nvPr/>
        </p:nvGrpSpPr>
        <p:grpSpPr>
          <a:xfrm flipH="1" rot="10800000">
            <a:off x="-9513" y="-6"/>
            <a:ext cx="9177947" cy="5143519"/>
            <a:chOff x="-9513" y="-6"/>
            <a:chExt cx="9177947" cy="5143519"/>
          </a:xfrm>
        </p:grpSpPr>
        <p:sp>
          <p:nvSpPr>
            <p:cNvPr id="257" name="Google Shape;257;p14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14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265" name="Google Shape;265;p14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6" name="Google Shape;266;p14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67" name="Google Shape;267;p14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4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9" name="Google Shape;269;p14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70" name="Google Shape;270;p14"/>
          <p:cNvGrpSpPr/>
          <p:nvPr/>
        </p:nvGrpSpPr>
        <p:grpSpPr>
          <a:xfrm flipH="1" rot="-338429">
            <a:off x="7728496" y="462641"/>
            <a:ext cx="1386128" cy="2705639"/>
            <a:chOff x="409722" y="228600"/>
            <a:chExt cx="1385931" cy="2705253"/>
          </a:xfrm>
        </p:grpSpPr>
        <p:grpSp>
          <p:nvGrpSpPr>
            <p:cNvPr id="271" name="Google Shape;271;p14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272" name="Google Shape;272;p1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4" name="Google Shape;274;p1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USTOM_4">
    <p:bg>
      <p:bgPr>
        <a:solidFill>
          <a:schemeClr val="accent2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/>
          <p:nvPr>
            <p:ph idx="1" type="body"/>
          </p:nvPr>
        </p:nvSpPr>
        <p:spPr>
          <a:xfrm>
            <a:off x="5205225" y="1366325"/>
            <a:ext cx="2984700" cy="312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>
                <a:solidFill>
                  <a:schemeClr val="accent3"/>
                </a:solidFill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77" name="Google Shape;277;p15"/>
          <p:cNvSpPr txBox="1"/>
          <p:nvPr>
            <p:ph type="title"/>
          </p:nvPr>
        </p:nvSpPr>
        <p:spPr>
          <a:xfrm>
            <a:off x="722375" y="530750"/>
            <a:ext cx="792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78" name="Google Shape;278;p15"/>
          <p:cNvGrpSpPr/>
          <p:nvPr/>
        </p:nvGrpSpPr>
        <p:grpSpPr>
          <a:xfrm flipH="1">
            <a:off x="-447600" y="2065597"/>
            <a:ext cx="1179753" cy="2854241"/>
            <a:chOff x="7907551" y="-114309"/>
            <a:chExt cx="1908059" cy="4616272"/>
          </a:xfrm>
        </p:grpSpPr>
        <p:sp>
          <p:nvSpPr>
            <p:cNvPr id="279" name="Google Shape;279;p15"/>
            <p:cNvSpPr/>
            <p:nvPr/>
          </p:nvSpPr>
          <p:spPr>
            <a:xfrm>
              <a:off x="8606186" y="3608365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8566430" y="3568608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8798589" y="3873900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8758832" y="3834144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7907551" y="-114309"/>
              <a:ext cx="1238654" cy="3139619"/>
            </a:xfrm>
            <a:custGeom>
              <a:rect b="b" l="l" r="r" t="t"/>
              <a:pathLst>
                <a:path extrusionOk="0" h="80710" w="31842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8119015" y="89647"/>
              <a:ext cx="596298" cy="2776176"/>
            </a:xfrm>
            <a:custGeom>
              <a:rect b="b" l="l" r="r" t="t"/>
              <a:pathLst>
                <a:path extrusionOk="0" h="71367" w="15329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8424307" y="938692"/>
              <a:ext cx="111332" cy="318046"/>
            </a:xfrm>
            <a:custGeom>
              <a:rect b="b" l="l" r="r" t="t"/>
              <a:pathLst>
                <a:path extrusionOk="0" h="8176" w="2862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8788417" y="298310"/>
              <a:ext cx="1027193" cy="2682583"/>
            </a:xfrm>
            <a:custGeom>
              <a:rect b="b" l="l" r="r" t="t"/>
              <a:pathLst>
                <a:path extrusionOk="0" h="68961" w="26406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9179562" y="495109"/>
              <a:ext cx="410278" cy="2370722"/>
            </a:xfrm>
            <a:custGeom>
              <a:rect b="b" l="l" r="r" t="t"/>
              <a:pathLst>
                <a:path extrusionOk="0" h="60944" w="10547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9476919" y="1275805"/>
              <a:ext cx="179718" cy="225815"/>
            </a:xfrm>
            <a:custGeom>
              <a:rect b="b" l="l" r="r" t="t"/>
              <a:pathLst>
                <a:path extrusionOk="0" h="5805" w="462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106294" y="2865830"/>
              <a:ext cx="1510565" cy="1636134"/>
            </a:xfrm>
            <a:custGeom>
              <a:rect b="b" l="l" r="r" t="t"/>
              <a:pathLst>
                <a:path extrusionOk="0" h="42060" w="38832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8522881" y="3144086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8483163" y="3104329"/>
              <a:ext cx="79512" cy="562883"/>
            </a:xfrm>
            <a:custGeom>
              <a:rect b="b" l="l" r="r" t="t"/>
              <a:pathLst>
                <a:path extrusionOk="0" h="14470" w="2044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9139845" y="3031196"/>
              <a:ext cx="79512" cy="564478"/>
            </a:xfrm>
            <a:custGeom>
              <a:rect b="b" l="l" r="r" t="t"/>
              <a:pathLst>
                <a:path extrusionOk="0" h="14511" w="2044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8993540" y="3323729"/>
              <a:ext cx="79551" cy="562922"/>
            </a:xfrm>
            <a:custGeom>
              <a:rect b="b" l="l" r="r" t="t"/>
              <a:pathLst>
                <a:path extrusionOk="0" h="14471" w="2045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9165286" y="3733975"/>
              <a:ext cx="79512" cy="569263"/>
            </a:xfrm>
            <a:custGeom>
              <a:rect b="b" l="l" r="r" t="t"/>
              <a:pathLst>
                <a:path extrusionOk="0" h="14634" w="2044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" name="Google Shape;295;p15"/>
          <p:cNvGrpSpPr/>
          <p:nvPr/>
        </p:nvGrpSpPr>
        <p:grpSpPr>
          <a:xfrm flipH="1">
            <a:off x="7839222" y="781050"/>
            <a:ext cx="1385931" cy="2705253"/>
            <a:chOff x="409722" y="228600"/>
            <a:chExt cx="1385931" cy="2705253"/>
          </a:xfrm>
        </p:grpSpPr>
        <p:grpSp>
          <p:nvGrpSpPr>
            <p:cNvPr id="296" name="Google Shape;296;p15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297" name="Google Shape;297;p15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5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 cap="flat" cmpd="sng" w="190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9" name="Google Shape;299;p15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00" name="Google Shape;300;p15"/>
          <p:cNvCxnSpPr/>
          <p:nvPr/>
        </p:nvCxnSpPr>
        <p:spPr>
          <a:xfrm>
            <a:off x="481667" y="4824600"/>
            <a:ext cx="11334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6"/>
          <p:cNvGrpSpPr/>
          <p:nvPr/>
        </p:nvGrpSpPr>
        <p:grpSpPr>
          <a:xfrm>
            <a:off x="-97582" y="-6"/>
            <a:ext cx="9411247" cy="5153383"/>
            <a:chOff x="-97582" y="-6"/>
            <a:chExt cx="9411247" cy="5153383"/>
          </a:xfrm>
        </p:grpSpPr>
        <p:sp>
          <p:nvSpPr>
            <p:cNvPr id="303" name="Google Shape;303;p16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 flipH="1">
              <a:off x="399046" y="0"/>
              <a:ext cx="1600279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 flipH="1">
              <a:off x="1314444" y="-6"/>
              <a:ext cx="1250846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 flipH="1">
              <a:off x="6735804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 flipH="1" rot="10800000">
              <a:off x="8009700" y="3670093"/>
              <a:ext cx="1135497" cy="1067007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 flipH="1">
              <a:off x="-24431" y="12287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9" name="Google Shape;309;p16"/>
            <p:cNvGrpSpPr/>
            <p:nvPr/>
          </p:nvGrpSpPr>
          <p:grpSpPr>
            <a:xfrm>
              <a:off x="4281415" y="75177"/>
              <a:ext cx="581170" cy="125403"/>
              <a:chOff x="4685288" y="186288"/>
              <a:chExt cx="419375" cy="90485"/>
            </a:xfrm>
          </p:grpSpPr>
          <p:sp>
            <p:nvSpPr>
              <p:cNvPr id="310" name="Google Shape;310;p16"/>
              <p:cNvSpPr/>
              <p:nvPr/>
            </p:nvSpPr>
            <p:spPr>
              <a:xfrm>
                <a:off x="4687513" y="186288"/>
                <a:ext cx="414900" cy="822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1" name="Google Shape;311;p16"/>
              <p:cNvGrpSpPr/>
              <p:nvPr/>
            </p:nvGrpSpPr>
            <p:grpSpPr>
              <a:xfrm>
                <a:off x="4685288" y="186300"/>
                <a:ext cx="419375" cy="90473"/>
                <a:chOff x="4390000" y="182175"/>
                <a:chExt cx="419375" cy="90473"/>
              </a:xfrm>
            </p:grpSpPr>
            <p:sp>
              <p:nvSpPr>
                <p:cNvPr id="312" name="Google Shape;312;p16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rect b="b" l="l" r="r" t="t"/>
                  <a:pathLst>
                    <a:path extrusionOk="0" h="1906" w="8835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rgbClr val="00004D"/>
                </a:solidFill>
                <a:ln cap="flat" cmpd="sng" w="9525">
                  <a:solidFill>
                    <a:srgbClr val="00004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" name="Google Shape;313;p16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rect b="b" l="l" r="r" t="t"/>
                  <a:pathLst>
                    <a:path extrusionOk="0" h="1097" w="1096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14" name="Google Shape;314;p16"/>
            <p:cNvGrpSpPr/>
            <p:nvPr/>
          </p:nvGrpSpPr>
          <p:grpSpPr>
            <a:xfrm rot="-1102275">
              <a:off x="239301" y="2899434"/>
              <a:ext cx="541146" cy="2225370"/>
              <a:chOff x="871338" y="1945155"/>
              <a:chExt cx="247109" cy="1016148"/>
            </a:xfrm>
          </p:grpSpPr>
          <p:sp>
            <p:nvSpPr>
              <p:cNvPr id="315" name="Google Shape;315;p16"/>
              <p:cNvSpPr/>
              <p:nvPr/>
            </p:nvSpPr>
            <p:spPr>
              <a:xfrm>
                <a:off x="1017893" y="2858365"/>
                <a:ext cx="100554" cy="102938"/>
              </a:xfrm>
              <a:custGeom>
                <a:rect b="b" l="l" r="r" t="t"/>
                <a:pathLst>
                  <a:path extrusionOk="0" h="5440" w="5314">
                    <a:moveTo>
                      <a:pt x="2707" y="0"/>
                    </a:moveTo>
                    <a:cubicBezTo>
                      <a:pt x="1253" y="0"/>
                      <a:pt x="0" y="1254"/>
                      <a:pt x="0" y="2707"/>
                    </a:cubicBezTo>
                    <a:cubicBezTo>
                      <a:pt x="0" y="4186"/>
                      <a:pt x="1253" y="5439"/>
                      <a:pt x="2707" y="5439"/>
                    </a:cubicBezTo>
                    <a:cubicBezTo>
                      <a:pt x="4161" y="5439"/>
                      <a:pt x="5314" y="4186"/>
                      <a:pt x="5314" y="2707"/>
                    </a:cubicBezTo>
                    <a:cubicBezTo>
                      <a:pt x="5314" y="1254"/>
                      <a:pt x="4161" y="0"/>
                      <a:pt x="2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871338" y="2075844"/>
                <a:ext cx="215338" cy="853670"/>
              </a:xfrm>
              <a:custGeom>
                <a:rect b="b" l="l" r="r" t="t"/>
                <a:pathLst>
                  <a:path extrusionOk="0" h="45114" w="11380">
                    <a:moveTo>
                      <a:pt x="6066" y="1"/>
                    </a:moveTo>
                    <a:cubicBezTo>
                      <a:pt x="2206" y="5640"/>
                      <a:pt x="1" y="12332"/>
                      <a:pt x="1" y="19625"/>
                    </a:cubicBezTo>
                    <a:cubicBezTo>
                      <a:pt x="1" y="29650"/>
                      <a:pt x="4287" y="38748"/>
                      <a:pt x="11079" y="45114"/>
                    </a:cubicBezTo>
                    <a:lnTo>
                      <a:pt x="11379" y="44813"/>
                    </a:lnTo>
                    <a:cubicBezTo>
                      <a:pt x="4612" y="38547"/>
                      <a:pt x="427" y="29550"/>
                      <a:pt x="427" y="19625"/>
                    </a:cubicBezTo>
                    <a:cubicBezTo>
                      <a:pt x="427" y="12432"/>
                      <a:pt x="2607" y="5740"/>
                      <a:pt x="6367" y="201"/>
                    </a:cubicBezTo>
                    <a:lnTo>
                      <a:pt x="60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1051083" y="1945155"/>
                <a:ext cx="67364" cy="51242"/>
              </a:xfrm>
              <a:custGeom>
                <a:rect b="b" l="l" r="r" t="t"/>
                <a:pathLst>
                  <a:path extrusionOk="0" h="2708" w="3560">
                    <a:moveTo>
                      <a:pt x="1780" y="1"/>
                    </a:moveTo>
                    <a:cubicBezTo>
                      <a:pt x="1" y="1"/>
                      <a:pt x="1" y="2708"/>
                      <a:pt x="1780" y="2708"/>
                    </a:cubicBezTo>
                    <a:cubicBezTo>
                      <a:pt x="3459" y="2708"/>
                      <a:pt x="3560" y="1"/>
                      <a:pt x="1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8" name="Google Shape;318;p16"/>
            <p:cNvSpPr/>
            <p:nvPr/>
          </p:nvSpPr>
          <p:spPr>
            <a:xfrm>
              <a:off x="7683774" y="926546"/>
              <a:ext cx="1629891" cy="217696"/>
            </a:xfrm>
            <a:custGeom>
              <a:rect b="b" l="l" r="r" t="t"/>
              <a:pathLst>
                <a:path extrusionOk="0" h="7463" w="55866">
                  <a:moveTo>
                    <a:pt x="16082" y="0"/>
                  </a:moveTo>
                  <a:cubicBezTo>
                    <a:pt x="15991" y="0"/>
                    <a:pt x="15916" y="25"/>
                    <a:pt x="15866" y="75"/>
                  </a:cubicBezTo>
                  <a:lnTo>
                    <a:pt x="8247" y="6542"/>
                  </a:lnTo>
                  <a:lnTo>
                    <a:pt x="728" y="75"/>
                  </a:lnTo>
                  <a:cubicBezTo>
                    <a:pt x="634" y="34"/>
                    <a:pt x="528" y="10"/>
                    <a:pt x="428" y="10"/>
                  </a:cubicBezTo>
                  <a:cubicBezTo>
                    <a:pt x="287" y="10"/>
                    <a:pt x="160" y="58"/>
                    <a:pt x="101" y="176"/>
                  </a:cubicBezTo>
                  <a:cubicBezTo>
                    <a:pt x="1" y="276"/>
                    <a:pt x="1" y="602"/>
                    <a:pt x="101" y="702"/>
                  </a:cubicBezTo>
                  <a:lnTo>
                    <a:pt x="8021" y="7369"/>
                  </a:lnTo>
                  <a:cubicBezTo>
                    <a:pt x="8084" y="7431"/>
                    <a:pt x="8165" y="7463"/>
                    <a:pt x="8256" y="7463"/>
                  </a:cubicBezTo>
                  <a:cubicBezTo>
                    <a:pt x="8347" y="7463"/>
                    <a:pt x="8447" y="7431"/>
                    <a:pt x="8547" y="7369"/>
                  </a:cubicBezTo>
                  <a:lnTo>
                    <a:pt x="16066" y="1003"/>
                  </a:lnTo>
                  <a:lnTo>
                    <a:pt x="23685" y="7369"/>
                  </a:lnTo>
                  <a:cubicBezTo>
                    <a:pt x="23748" y="7431"/>
                    <a:pt x="23854" y="7463"/>
                    <a:pt x="23958" y="7463"/>
                  </a:cubicBezTo>
                  <a:cubicBezTo>
                    <a:pt x="24061" y="7463"/>
                    <a:pt x="24161" y="7431"/>
                    <a:pt x="24212" y="7369"/>
                  </a:cubicBezTo>
                  <a:lnTo>
                    <a:pt x="31831" y="1003"/>
                  </a:lnTo>
                  <a:lnTo>
                    <a:pt x="39349" y="7369"/>
                  </a:lnTo>
                  <a:cubicBezTo>
                    <a:pt x="39462" y="7431"/>
                    <a:pt x="39569" y="7463"/>
                    <a:pt x="39672" y="7463"/>
                  </a:cubicBezTo>
                  <a:cubicBezTo>
                    <a:pt x="39776" y="7463"/>
                    <a:pt x="39876" y="7431"/>
                    <a:pt x="39976" y="7369"/>
                  </a:cubicBezTo>
                  <a:lnTo>
                    <a:pt x="47495" y="1003"/>
                  </a:lnTo>
                  <a:lnTo>
                    <a:pt x="55139" y="7369"/>
                  </a:lnTo>
                  <a:cubicBezTo>
                    <a:pt x="55225" y="7422"/>
                    <a:pt x="55310" y="7453"/>
                    <a:pt x="55388" y="7453"/>
                  </a:cubicBezTo>
                  <a:cubicBezTo>
                    <a:pt x="55493" y="7453"/>
                    <a:pt x="55583" y="7398"/>
                    <a:pt x="55640" y="7268"/>
                  </a:cubicBezTo>
                  <a:cubicBezTo>
                    <a:pt x="55866" y="7168"/>
                    <a:pt x="55866" y="6867"/>
                    <a:pt x="55640" y="6742"/>
                  </a:cubicBezTo>
                  <a:lnTo>
                    <a:pt x="47821" y="75"/>
                  </a:lnTo>
                  <a:cubicBezTo>
                    <a:pt x="47720" y="25"/>
                    <a:pt x="47614" y="0"/>
                    <a:pt x="47520" y="0"/>
                  </a:cubicBezTo>
                  <a:cubicBezTo>
                    <a:pt x="47426" y="0"/>
                    <a:pt x="47345" y="25"/>
                    <a:pt x="47294" y="75"/>
                  </a:cubicBezTo>
                  <a:lnTo>
                    <a:pt x="39675" y="6542"/>
                  </a:lnTo>
                  <a:lnTo>
                    <a:pt x="32056" y="75"/>
                  </a:lnTo>
                  <a:cubicBezTo>
                    <a:pt x="32006" y="25"/>
                    <a:pt x="31925" y="0"/>
                    <a:pt x="31831" y="0"/>
                  </a:cubicBezTo>
                  <a:cubicBezTo>
                    <a:pt x="31737" y="0"/>
                    <a:pt x="31630" y="25"/>
                    <a:pt x="31530" y="75"/>
                  </a:cubicBezTo>
                  <a:lnTo>
                    <a:pt x="24011" y="6542"/>
                  </a:lnTo>
                  <a:lnTo>
                    <a:pt x="16392" y="75"/>
                  </a:lnTo>
                  <a:cubicBezTo>
                    <a:pt x="16279" y="25"/>
                    <a:pt x="16173" y="0"/>
                    <a:pt x="16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16"/>
          <p:cNvSpPr txBox="1"/>
          <p:nvPr>
            <p:ph idx="1" type="subTitle"/>
          </p:nvPr>
        </p:nvSpPr>
        <p:spPr>
          <a:xfrm>
            <a:off x="6450420" y="2989131"/>
            <a:ext cx="15171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20" name="Google Shape;320;p16"/>
          <p:cNvSpPr txBox="1"/>
          <p:nvPr>
            <p:ph idx="2" type="subTitle"/>
          </p:nvPr>
        </p:nvSpPr>
        <p:spPr>
          <a:xfrm>
            <a:off x="5997120" y="3373105"/>
            <a:ext cx="24237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1" name="Google Shape;321;p16"/>
          <p:cNvSpPr txBox="1"/>
          <p:nvPr>
            <p:ph idx="3" type="subTitle"/>
          </p:nvPr>
        </p:nvSpPr>
        <p:spPr>
          <a:xfrm>
            <a:off x="3813450" y="2989131"/>
            <a:ext cx="15171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22" name="Google Shape;322;p16"/>
          <p:cNvSpPr txBox="1"/>
          <p:nvPr>
            <p:ph idx="4" type="subTitle"/>
          </p:nvPr>
        </p:nvSpPr>
        <p:spPr>
          <a:xfrm>
            <a:off x="3360150" y="3373105"/>
            <a:ext cx="24237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3" name="Google Shape;323;p16"/>
          <p:cNvSpPr txBox="1"/>
          <p:nvPr>
            <p:ph idx="5" type="subTitle"/>
          </p:nvPr>
        </p:nvSpPr>
        <p:spPr>
          <a:xfrm>
            <a:off x="1176480" y="2989131"/>
            <a:ext cx="15171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24" name="Google Shape;324;p16"/>
          <p:cNvSpPr txBox="1"/>
          <p:nvPr>
            <p:ph idx="6" type="subTitle"/>
          </p:nvPr>
        </p:nvSpPr>
        <p:spPr>
          <a:xfrm>
            <a:off x="723180" y="3373105"/>
            <a:ext cx="24237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5" name="Google Shape;325;p16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7"/>
          <p:cNvGrpSpPr/>
          <p:nvPr/>
        </p:nvGrpSpPr>
        <p:grpSpPr>
          <a:xfrm>
            <a:off x="-9513" y="2"/>
            <a:ext cx="9177947" cy="5143510"/>
            <a:chOff x="-9513" y="2"/>
            <a:chExt cx="9177947" cy="5143510"/>
          </a:xfrm>
        </p:grpSpPr>
        <p:sp>
          <p:nvSpPr>
            <p:cNvPr id="328" name="Google Shape;328;p17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17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334" name="Google Shape;334;p17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5" name="Google Shape;335;p17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336" name="Google Shape;336;p17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7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8" name="Google Shape;338;p17"/>
          <p:cNvSpPr txBox="1"/>
          <p:nvPr>
            <p:ph idx="1" type="subTitle"/>
          </p:nvPr>
        </p:nvSpPr>
        <p:spPr>
          <a:xfrm>
            <a:off x="2117765" y="3228984"/>
            <a:ext cx="13986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39" name="Google Shape;339;p17"/>
          <p:cNvSpPr txBox="1"/>
          <p:nvPr>
            <p:ph idx="2" type="subTitle"/>
          </p:nvPr>
        </p:nvSpPr>
        <p:spPr>
          <a:xfrm>
            <a:off x="5627635" y="3228984"/>
            <a:ext cx="13986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40" name="Google Shape;340;p17"/>
          <p:cNvSpPr txBox="1"/>
          <p:nvPr>
            <p:ph idx="3" type="subTitle"/>
          </p:nvPr>
        </p:nvSpPr>
        <p:spPr>
          <a:xfrm>
            <a:off x="1297865" y="3645247"/>
            <a:ext cx="22185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41" name="Google Shape;341;p17"/>
          <p:cNvSpPr txBox="1"/>
          <p:nvPr>
            <p:ph idx="4" type="subTitle"/>
          </p:nvPr>
        </p:nvSpPr>
        <p:spPr>
          <a:xfrm>
            <a:off x="5627635" y="3645247"/>
            <a:ext cx="22185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42" name="Google Shape;342;p17"/>
          <p:cNvSpPr txBox="1"/>
          <p:nvPr>
            <p:ph idx="5" type="subTitle"/>
          </p:nvPr>
        </p:nvSpPr>
        <p:spPr>
          <a:xfrm>
            <a:off x="2117765" y="1709641"/>
            <a:ext cx="13986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43" name="Google Shape;343;p17"/>
          <p:cNvSpPr txBox="1"/>
          <p:nvPr>
            <p:ph idx="6" type="subTitle"/>
          </p:nvPr>
        </p:nvSpPr>
        <p:spPr>
          <a:xfrm>
            <a:off x="5627635" y="1709641"/>
            <a:ext cx="13986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44" name="Google Shape;344;p17"/>
          <p:cNvSpPr txBox="1"/>
          <p:nvPr>
            <p:ph idx="7" type="subTitle"/>
          </p:nvPr>
        </p:nvSpPr>
        <p:spPr>
          <a:xfrm>
            <a:off x="1297865" y="2125989"/>
            <a:ext cx="22185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45" name="Google Shape;345;p17"/>
          <p:cNvSpPr txBox="1"/>
          <p:nvPr>
            <p:ph idx="8" type="subTitle"/>
          </p:nvPr>
        </p:nvSpPr>
        <p:spPr>
          <a:xfrm>
            <a:off x="5627635" y="2125989"/>
            <a:ext cx="22185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46" name="Google Shape;346;p17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47" name="Google Shape;347;p17"/>
          <p:cNvGrpSpPr/>
          <p:nvPr/>
        </p:nvGrpSpPr>
        <p:grpSpPr>
          <a:xfrm rot="10308110">
            <a:off x="7728626" y="741469"/>
            <a:ext cx="1385958" cy="2705306"/>
            <a:chOff x="409722" y="228600"/>
            <a:chExt cx="1385931" cy="2705253"/>
          </a:xfrm>
        </p:grpSpPr>
        <p:grpSp>
          <p:nvGrpSpPr>
            <p:cNvPr id="348" name="Google Shape;348;p17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349" name="Google Shape;349;p17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7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1" name="Google Shape;351;p17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17"/>
          <p:cNvGrpSpPr/>
          <p:nvPr/>
        </p:nvGrpSpPr>
        <p:grpSpPr>
          <a:xfrm rot="-2972274">
            <a:off x="538275" y="2810662"/>
            <a:ext cx="1386048" cy="2705483"/>
            <a:chOff x="409722" y="228600"/>
            <a:chExt cx="1385931" cy="2705253"/>
          </a:xfrm>
        </p:grpSpPr>
        <p:grpSp>
          <p:nvGrpSpPr>
            <p:cNvPr id="353" name="Google Shape;353;p17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354" name="Google Shape;354;p17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17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6" name="Google Shape;356;p17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8"/>
          <p:cNvGrpSpPr/>
          <p:nvPr/>
        </p:nvGrpSpPr>
        <p:grpSpPr>
          <a:xfrm flipH="1">
            <a:off x="-24431" y="-29154"/>
            <a:ext cx="9177970" cy="5191717"/>
            <a:chOff x="-9546" y="-29154"/>
            <a:chExt cx="9177970" cy="5191717"/>
          </a:xfrm>
        </p:grpSpPr>
        <p:sp>
          <p:nvSpPr>
            <p:cNvPr id="359" name="Google Shape;359;p18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7068464" y="-29154"/>
              <a:ext cx="1600279" cy="119956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6578703" y="-6"/>
              <a:ext cx="1250846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743289" y="389782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 rot="10800000">
              <a:off x="-9546" y="3670090"/>
              <a:ext cx="1124791" cy="1067007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7972342" y="12287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18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366" name="Google Shape;366;p18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7" name="Google Shape;367;p18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368" name="Google Shape;368;p18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70" name="Google Shape;370;p18"/>
          <p:cNvSpPr txBox="1"/>
          <p:nvPr>
            <p:ph idx="1" type="subTitle"/>
          </p:nvPr>
        </p:nvSpPr>
        <p:spPr>
          <a:xfrm>
            <a:off x="6169696" y="2166691"/>
            <a:ext cx="22638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1" name="Google Shape;371;p18"/>
          <p:cNvSpPr txBox="1"/>
          <p:nvPr>
            <p:ph idx="2" type="subTitle"/>
          </p:nvPr>
        </p:nvSpPr>
        <p:spPr>
          <a:xfrm>
            <a:off x="3845886" y="1860635"/>
            <a:ext cx="1452600" cy="2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72" name="Google Shape;372;p18"/>
          <p:cNvSpPr txBox="1"/>
          <p:nvPr>
            <p:ph idx="3" type="subTitle"/>
          </p:nvPr>
        </p:nvSpPr>
        <p:spPr>
          <a:xfrm>
            <a:off x="3438336" y="2165641"/>
            <a:ext cx="22677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3" name="Google Shape;373;p18"/>
          <p:cNvSpPr txBox="1"/>
          <p:nvPr>
            <p:ph idx="4" type="subTitle"/>
          </p:nvPr>
        </p:nvSpPr>
        <p:spPr>
          <a:xfrm>
            <a:off x="1116125" y="1858985"/>
            <a:ext cx="14526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74" name="Google Shape;374;p18"/>
          <p:cNvSpPr txBox="1"/>
          <p:nvPr>
            <p:ph idx="5" type="subTitle"/>
          </p:nvPr>
        </p:nvSpPr>
        <p:spPr>
          <a:xfrm>
            <a:off x="710525" y="2166691"/>
            <a:ext cx="22638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5" name="Google Shape;375;p18"/>
          <p:cNvSpPr txBox="1"/>
          <p:nvPr>
            <p:ph idx="6" type="subTitle"/>
          </p:nvPr>
        </p:nvSpPr>
        <p:spPr>
          <a:xfrm>
            <a:off x="6575296" y="1860635"/>
            <a:ext cx="1452600" cy="2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76" name="Google Shape;376;p18"/>
          <p:cNvSpPr txBox="1"/>
          <p:nvPr>
            <p:ph idx="7" type="subTitle"/>
          </p:nvPr>
        </p:nvSpPr>
        <p:spPr>
          <a:xfrm>
            <a:off x="6169696" y="3896075"/>
            <a:ext cx="22638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7" name="Google Shape;377;p18"/>
          <p:cNvSpPr txBox="1"/>
          <p:nvPr>
            <p:ph idx="8" type="subTitle"/>
          </p:nvPr>
        </p:nvSpPr>
        <p:spPr>
          <a:xfrm>
            <a:off x="3440110" y="3896075"/>
            <a:ext cx="22638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8" name="Google Shape;378;p18"/>
          <p:cNvSpPr txBox="1"/>
          <p:nvPr>
            <p:ph idx="9" type="subTitle"/>
          </p:nvPr>
        </p:nvSpPr>
        <p:spPr>
          <a:xfrm>
            <a:off x="710525" y="3896075"/>
            <a:ext cx="22638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9" name="Google Shape;379;p18"/>
          <p:cNvSpPr txBox="1"/>
          <p:nvPr>
            <p:ph idx="13" type="subTitle"/>
          </p:nvPr>
        </p:nvSpPr>
        <p:spPr>
          <a:xfrm>
            <a:off x="3845886" y="3589521"/>
            <a:ext cx="1452600" cy="2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80" name="Google Shape;380;p18"/>
          <p:cNvSpPr txBox="1"/>
          <p:nvPr>
            <p:ph idx="14" type="subTitle"/>
          </p:nvPr>
        </p:nvSpPr>
        <p:spPr>
          <a:xfrm>
            <a:off x="1116125" y="3589521"/>
            <a:ext cx="1452600" cy="2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81" name="Google Shape;381;p18"/>
          <p:cNvSpPr txBox="1"/>
          <p:nvPr>
            <p:ph idx="15" type="subTitle"/>
          </p:nvPr>
        </p:nvSpPr>
        <p:spPr>
          <a:xfrm>
            <a:off x="6575296" y="3589521"/>
            <a:ext cx="1452600" cy="2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b="1">
                <a:latin typeface="Aldrich"/>
                <a:ea typeface="Aldrich"/>
                <a:cs typeface="Aldrich"/>
                <a:sym typeface="Aldric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drich"/>
              <a:buNone/>
              <a:defRPr sz="1600"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382" name="Google Shape;382;p18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83" name="Google Shape;383;p18"/>
          <p:cNvGrpSpPr/>
          <p:nvPr/>
        </p:nvGrpSpPr>
        <p:grpSpPr>
          <a:xfrm rot="1877870">
            <a:off x="-80880" y="163153"/>
            <a:ext cx="1385966" cy="2705322"/>
            <a:chOff x="409722" y="228600"/>
            <a:chExt cx="1385931" cy="2705253"/>
          </a:xfrm>
        </p:grpSpPr>
        <p:grpSp>
          <p:nvGrpSpPr>
            <p:cNvPr id="384" name="Google Shape;384;p18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385" name="Google Shape;385;p18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18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7" name="Google Shape;387;p18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" name="Google Shape;388;p18"/>
          <p:cNvGrpSpPr/>
          <p:nvPr/>
        </p:nvGrpSpPr>
        <p:grpSpPr>
          <a:xfrm flipH="1" rot="128945">
            <a:off x="8148859" y="1763418"/>
            <a:ext cx="1385935" cy="2705263"/>
            <a:chOff x="409722" y="228600"/>
            <a:chExt cx="1385931" cy="2705253"/>
          </a:xfrm>
        </p:grpSpPr>
        <p:grpSp>
          <p:nvGrpSpPr>
            <p:cNvPr id="389" name="Google Shape;389;p18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390" name="Google Shape;390;p18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2" name="Google Shape;392;p18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9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395" name="Google Shape;395;p19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19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403" name="Google Shape;403;p19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4" name="Google Shape;404;p19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405" name="Google Shape;405;p19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9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07" name="Google Shape;407;p19"/>
          <p:cNvSpPr txBox="1"/>
          <p:nvPr>
            <p:ph hasCustomPrompt="1" type="title"/>
          </p:nvPr>
        </p:nvSpPr>
        <p:spPr>
          <a:xfrm>
            <a:off x="2518494" y="2069467"/>
            <a:ext cx="41070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8" name="Google Shape;408;p19"/>
          <p:cNvSpPr txBox="1"/>
          <p:nvPr>
            <p:ph hasCustomPrompt="1" idx="2" type="title"/>
          </p:nvPr>
        </p:nvSpPr>
        <p:spPr>
          <a:xfrm>
            <a:off x="2268900" y="716920"/>
            <a:ext cx="46062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9" name="Google Shape;409;p19"/>
          <p:cNvSpPr txBox="1"/>
          <p:nvPr>
            <p:ph hasCustomPrompt="1" idx="3" type="title"/>
          </p:nvPr>
        </p:nvSpPr>
        <p:spPr>
          <a:xfrm>
            <a:off x="2518494" y="3422642"/>
            <a:ext cx="41070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0" name="Google Shape;410;p19"/>
          <p:cNvSpPr txBox="1"/>
          <p:nvPr>
            <p:ph idx="1" type="subTitle"/>
          </p:nvPr>
        </p:nvSpPr>
        <p:spPr>
          <a:xfrm>
            <a:off x="2518507" y="2718654"/>
            <a:ext cx="4107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1" name="Google Shape;411;p19"/>
          <p:cNvSpPr txBox="1"/>
          <p:nvPr>
            <p:ph idx="4" type="subTitle"/>
          </p:nvPr>
        </p:nvSpPr>
        <p:spPr>
          <a:xfrm>
            <a:off x="2518507" y="1366104"/>
            <a:ext cx="4107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2" name="Google Shape;412;p19"/>
          <p:cNvSpPr txBox="1"/>
          <p:nvPr>
            <p:ph idx="5" type="subTitle"/>
          </p:nvPr>
        </p:nvSpPr>
        <p:spPr>
          <a:xfrm>
            <a:off x="2518493" y="4087430"/>
            <a:ext cx="4107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20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415" name="Google Shape;415;p20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423" name="Google Shape;423;p20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4" name="Google Shape;424;p20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425" name="Google Shape;425;p20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0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7" name="Google Shape;427;p20"/>
          <p:cNvSpPr txBox="1"/>
          <p:nvPr>
            <p:ph idx="1" type="subTitle"/>
          </p:nvPr>
        </p:nvSpPr>
        <p:spPr>
          <a:xfrm>
            <a:off x="1909800" y="1549776"/>
            <a:ext cx="5324400" cy="13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428" name="Google Shape;428;p20"/>
          <p:cNvSpPr txBox="1"/>
          <p:nvPr>
            <p:ph type="title"/>
          </p:nvPr>
        </p:nvSpPr>
        <p:spPr>
          <a:xfrm>
            <a:off x="3327000" y="3134828"/>
            <a:ext cx="2490000" cy="3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1"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2800"/>
              <a:buNone/>
              <a:defRPr>
                <a:solidFill>
                  <a:srgbClr val="00004D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2800"/>
              <a:buNone/>
              <a:defRPr>
                <a:solidFill>
                  <a:srgbClr val="00004D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2800"/>
              <a:buNone/>
              <a:defRPr>
                <a:solidFill>
                  <a:srgbClr val="00004D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2800"/>
              <a:buNone/>
              <a:defRPr>
                <a:solidFill>
                  <a:srgbClr val="00004D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2800"/>
              <a:buNone/>
              <a:defRPr>
                <a:solidFill>
                  <a:srgbClr val="00004D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2800"/>
              <a:buNone/>
              <a:defRPr>
                <a:solidFill>
                  <a:srgbClr val="00004D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2800"/>
              <a:buNone/>
              <a:defRPr>
                <a:solidFill>
                  <a:srgbClr val="00004D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2800"/>
              <a:buNone/>
              <a:defRPr>
                <a:solidFill>
                  <a:srgbClr val="00004D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3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101" name="Google Shape;101;p3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flipH="1" rot="10800000">
              <a:off x="694692" y="580875"/>
              <a:ext cx="7754700" cy="39816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106" name="Google Shape;106;p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7" name="Google Shape;107;p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0" name="Google Shape;110;p3"/>
          <p:cNvSpPr txBox="1"/>
          <p:nvPr>
            <p:ph type="ctrTitle"/>
          </p:nvPr>
        </p:nvSpPr>
        <p:spPr>
          <a:xfrm>
            <a:off x="2492100" y="2123475"/>
            <a:ext cx="4159800" cy="112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11" name="Google Shape;111;p3"/>
          <p:cNvSpPr txBox="1"/>
          <p:nvPr>
            <p:ph idx="1" type="subTitle"/>
          </p:nvPr>
        </p:nvSpPr>
        <p:spPr>
          <a:xfrm>
            <a:off x="2492100" y="3323814"/>
            <a:ext cx="41598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" name="Google Shape;112;p3"/>
          <p:cNvSpPr txBox="1"/>
          <p:nvPr>
            <p:ph hasCustomPrompt="1" idx="2" type="title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bg>
      <p:bgPr>
        <a:solidFill>
          <a:schemeClr val="accent2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/>
          <p:nvPr>
            <p:ph type="ctrTitle"/>
          </p:nvPr>
        </p:nvSpPr>
        <p:spPr>
          <a:xfrm>
            <a:off x="722350" y="685800"/>
            <a:ext cx="3702600" cy="10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31" name="Google Shape;431;p21"/>
          <p:cNvSpPr txBox="1"/>
          <p:nvPr>
            <p:ph idx="1" type="subTitle"/>
          </p:nvPr>
        </p:nvSpPr>
        <p:spPr>
          <a:xfrm>
            <a:off x="722350" y="1653025"/>
            <a:ext cx="3702600" cy="13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2" name="Google Shape;432;p21"/>
          <p:cNvSpPr txBox="1"/>
          <p:nvPr/>
        </p:nvSpPr>
        <p:spPr>
          <a:xfrm>
            <a:off x="722350" y="2991025"/>
            <a:ext cx="31485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b="1" sz="120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bg>
      <p:bgPr>
        <a:solidFill>
          <a:schemeClr val="accent2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22"/>
          <p:cNvCxnSpPr/>
          <p:nvPr/>
        </p:nvCxnSpPr>
        <p:spPr>
          <a:xfrm rot="10800000">
            <a:off x="447750" y="4895850"/>
            <a:ext cx="11334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35" name="Google Shape;435;p22"/>
          <p:cNvGrpSpPr/>
          <p:nvPr/>
        </p:nvGrpSpPr>
        <p:grpSpPr>
          <a:xfrm flipH="1">
            <a:off x="-47478" y="2136847"/>
            <a:ext cx="1179753" cy="2854241"/>
            <a:chOff x="7907551" y="-114309"/>
            <a:chExt cx="1908059" cy="4616272"/>
          </a:xfrm>
        </p:grpSpPr>
        <p:sp>
          <p:nvSpPr>
            <p:cNvPr id="436" name="Google Shape;436;p22"/>
            <p:cNvSpPr/>
            <p:nvPr/>
          </p:nvSpPr>
          <p:spPr>
            <a:xfrm>
              <a:off x="8606186" y="3608365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8566430" y="3568608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8798589" y="3873900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8758832" y="3834144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7907551" y="-114309"/>
              <a:ext cx="1238654" cy="3139619"/>
            </a:xfrm>
            <a:custGeom>
              <a:rect b="b" l="l" r="r" t="t"/>
              <a:pathLst>
                <a:path extrusionOk="0" h="80710" w="31842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8119015" y="89647"/>
              <a:ext cx="596298" cy="2776176"/>
            </a:xfrm>
            <a:custGeom>
              <a:rect b="b" l="l" r="r" t="t"/>
              <a:pathLst>
                <a:path extrusionOk="0" h="71367" w="15329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8424307" y="938692"/>
              <a:ext cx="111332" cy="318046"/>
            </a:xfrm>
            <a:custGeom>
              <a:rect b="b" l="l" r="r" t="t"/>
              <a:pathLst>
                <a:path extrusionOk="0" h="8176" w="2862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8788417" y="298310"/>
              <a:ext cx="1027193" cy="2682583"/>
            </a:xfrm>
            <a:custGeom>
              <a:rect b="b" l="l" r="r" t="t"/>
              <a:pathLst>
                <a:path extrusionOk="0" h="68961" w="26406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9179562" y="495109"/>
              <a:ext cx="410278" cy="2370722"/>
            </a:xfrm>
            <a:custGeom>
              <a:rect b="b" l="l" r="r" t="t"/>
              <a:pathLst>
                <a:path extrusionOk="0" h="60944" w="10547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9476919" y="1275805"/>
              <a:ext cx="179718" cy="225815"/>
            </a:xfrm>
            <a:custGeom>
              <a:rect b="b" l="l" r="r" t="t"/>
              <a:pathLst>
                <a:path extrusionOk="0" h="5805" w="462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8106294" y="2865830"/>
              <a:ext cx="1510565" cy="1636134"/>
            </a:xfrm>
            <a:custGeom>
              <a:rect b="b" l="l" r="r" t="t"/>
              <a:pathLst>
                <a:path extrusionOk="0" h="42060" w="38832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8522881" y="3144086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8483163" y="3104329"/>
              <a:ext cx="79512" cy="562883"/>
            </a:xfrm>
            <a:custGeom>
              <a:rect b="b" l="l" r="r" t="t"/>
              <a:pathLst>
                <a:path extrusionOk="0" h="14470" w="2044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9139845" y="3031196"/>
              <a:ext cx="79512" cy="564478"/>
            </a:xfrm>
            <a:custGeom>
              <a:rect b="b" l="l" r="r" t="t"/>
              <a:pathLst>
                <a:path extrusionOk="0" h="14511" w="2044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8993540" y="3323729"/>
              <a:ext cx="79551" cy="562922"/>
            </a:xfrm>
            <a:custGeom>
              <a:rect b="b" l="l" r="r" t="t"/>
              <a:pathLst>
                <a:path extrusionOk="0" h="14471" w="2045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9165286" y="3733975"/>
              <a:ext cx="79512" cy="569263"/>
            </a:xfrm>
            <a:custGeom>
              <a:rect b="b" l="l" r="r" t="t"/>
              <a:pathLst>
                <a:path extrusionOk="0" h="14634" w="2044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22"/>
          <p:cNvSpPr/>
          <p:nvPr/>
        </p:nvSpPr>
        <p:spPr>
          <a:xfrm flipH="1">
            <a:off x="6758010" y="467505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22"/>
          <p:cNvGrpSpPr/>
          <p:nvPr/>
        </p:nvGrpSpPr>
        <p:grpSpPr>
          <a:xfrm flipH="1">
            <a:off x="8058686" y="457200"/>
            <a:ext cx="1385931" cy="2705253"/>
            <a:chOff x="409722" y="228600"/>
            <a:chExt cx="1385931" cy="2705253"/>
          </a:xfrm>
        </p:grpSpPr>
        <p:grpSp>
          <p:nvGrpSpPr>
            <p:cNvPr id="454" name="Google Shape;454;p22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455" name="Google Shape;455;p22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2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 cap="flat" cmpd="sng" w="190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7" name="Google Shape;457;p22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_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3"/>
          <p:cNvGrpSpPr/>
          <p:nvPr/>
        </p:nvGrpSpPr>
        <p:grpSpPr>
          <a:xfrm flipH="1">
            <a:off x="-24431" y="-6"/>
            <a:ext cx="9169628" cy="5143518"/>
            <a:chOff x="-1204" y="-6"/>
            <a:chExt cx="9169628" cy="5143518"/>
          </a:xfrm>
        </p:grpSpPr>
        <p:sp>
          <p:nvSpPr>
            <p:cNvPr id="460" name="Google Shape;460;p23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7144668" y="0"/>
              <a:ext cx="1600279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6578703" y="-6"/>
              <a:ext cx="1250846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743289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 rot="10800000">
              <a:off x="-1204" y="3670093"/>
              <a:ext cx="1135497" cy="1067007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7972342" y="12287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23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467" name="Google Shape;467;p2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8" name="Google Shape;468;p2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469" name="Google Shape;469;p2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71" name="Google Shape;471;p23"/>
          <p:cNvGrpSpPr/>
          <p:nvPr/>
        </p:nvGrpSpPr>
        <p:grpSpPr>
          <a:xfrm rot="-1102275">
            <a:off x="239301" y="2899434"/>
            <a:ext cx="541146" cy="2225370"/>
            <a:chOff x="871338" y="1945155"/>
            <a:chExt cx="247109" cy="1016148"/>
          </a:xfrm>
        </p:grpSpPr>
        <p:sp>
          <p:nvSpPr>
            <p:cNvPr id="472" name="Google Shape;472;p23"/>
            <p:cNvSpPr/>
            <p:nvPr/>
          </p:nvSpPr>
          <p:spPr>
            <a:xfrm>
              <a:off x="1017893" y="2858365"/>
              <a:ext cx="100554" cy="102938"/>
            </a:xfrm>
            <a:custGeom>
              <a:rect b="b" l="l" r="r" t="t"/>
              <a:pathLst>
                <a:path extrusionOk="0" h="5440" w="5314">
                  <a:moveTo>
                    <a:pt x="2707" y="0"/>
                  </a:moveTo>
                  <a:cubicBezTo>
                    <a:pt x="1253" y="0"/>
                    <a:pt x="0" y="1254"/>
                    <a:pt x="0" y="2707"/>
                  </a:cubicBezTo>
                  <a:cubicBezTo>
                    <a:pt x="0" y="4186"/>
                    <a:pt x="1253" y="5439"/>
                    <a:pt x="2707" y="5439"/>
                  </a:cubicBezTo>
                  <a:cubicBezTo>
                    <a:pt x="4161" y="5439"/>
                    <a:pt x="5314" y="4186"/>
                    <a:pt x="5314" y="2707"/>
                  </a:cubicBezTo>
                  <a:cubicBezTo>
                    <a:pt x="5314" y="1254"/>
                    <a:pt x="4161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871338" y="2075844"/>
              <a:ext cx="215338" cy="853670"/>
            </a:xfrm>
            <a:custGeom>
              <a:rect b="b" l="l" r="r" t="t"/>
              <a:pathLst>
                <a:path extrusionOk="0" h="45114" w="11380">
                  <a:moveTo>
                    <a:pt x="6066" y="1"/>
                  </a:moveTo>
                  <a:cubicBezTo>
                    <a:pt x="2206" y="5640"/>
                    <a:pt x="1" y="12332"/>
                    <a:pt x="1" y="19625"/>
                  </a:cubicBezTo>
                  <a:cubicBezTo>
                    <a:pt x="1" y="29650"/>
                    <a:pt x="4287" y="38748"/>
                    <a:pt x="11079" y="45114"/>
                  </a:cubicBezTo>
                  <a:lnTo>
                    <a:pt x="11379" y="44813"/>
                  </a:lnTo>
                  <a:cubicBezTo>
                    <a:pt x="4612" y="38547"/>
                    <a:pt x="427" y="29550"/>
                    <a:pt x="427" y="19625"/>
                  </a:cubicBezTo>
                  <a:cubicBezTo>
                    <a:pt x="427" y="12432"/>
                    <a:pt x="2607" y="5740"/>
                    <a:pt x="6367" y="201"/>
                  </a:cubicBezTo>
                  <a:lnTo>
                    <a:pt x="6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1051083" y="1945155"/>
              <a:ext cx="67364" cy="51242"/>
            </a:xfrm>
            <a:custGeom>
              <a:rect b="b" l="l" r="r" t="t"/>
              <a:pathLst>
                <a:path extrusionOk="0" h="2708" w="356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459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Google Shape;475;p23"/>
          <p:cNvSpPr/>
          <p:nvPr/>
        </p:nvSpPr>
        <p:spPr>
          <a:xfrm>
            <a:off x="7683774" y="926546"/>
            <a:ext cx="1629891" cy="217696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MAIN_POINT_1">
    <p:bg>
      <p:bgPr>
        <a:solidFill>
          <a:schemeClr val="accent2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4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478" name="Google Shape;478;p24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 flipH="1" rot="10800000">
              <a:off x="694692" y="580875"/>
              <a:ext cx="7754700" cy="39816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 rot="10800000">
              <a:off x="5767286" y="3636168"/>
              <a:ext cx="1611114" cy="1209957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 rot="10800000">
              <a:off x="6640281" y="3842942"/>
              <a:ext cx="1348069" cy="1004358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24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485" name="Google Shape;485;p24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6" name="Google Shape;486;p24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487" name="Google Shape;487;p24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24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722375" y="1104850"/>
            <a:ext cx="7699200" cy="34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4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6" name="Google Shape;116;p4"/>
          <p:cNvGrpSpPr/>
          <p:nvPr/>
        </p:nvGrpSpPr>
        <p:grpSpPr>
          <a:xfrm>
            <a:off x="8264864" y="2136847"/>
            <a:ext cx="1179753" cy="2854241"/>
            <a:chOff x="7907551" y="-114309"/>
            <a:chExt cx="1908059" cy="4616272"/>
          </a:xfrm>
        </p:grpSpPr>
        <p:sp>
          <p:nvSpPr>
            <p:cNvPr id="117" name="Google Shape;117;p4"/>
            <p:cNvSpPr/>
            <p:nvPr/>
          </p:nvSpPr>
          <p:spPr>
            <a:xfrm>
              <a:off x="8606186" y="3608365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566430" y="3568608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798589" y="3873900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758832" y="3834144"/>
              <a:ext cx="79551" cy="562883"/>
            </a:xfrm>
            <a:custGeom>
              <a:rect b="b" l="l" r="r" t="t"/>
              <a:pathLst>
                <a:path extrusionOk="0" h="14470" w="2045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7907551" y="-114309"/>
              <a:ext cx="1238654" cy="3139619"/>
            </a:xfrm>
            <a:custGeom>
              <a:rect b="b" l="l" r="r" t="t"/>
              <a:pathLst>
                <a:path extrusionOk="0" h="80710" w="31842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119015" y="89647"/>
              <a:ext cx="596298" cy="2776176"/>
            </a:xfrm>
            <a:custGeom>
              <a:rect b="b" l="l" r="r" t="t"/>
              <a:pathLst>
                <a:path extrusionOk="0" h="71367" w="15329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424307" y="938692"/>
              <a:ext cx="111332" cy="318046"/>
            </a:xfrm>
            <a:custGeom>
              <a:rect b="b" l="l" r="r" t="t"/>
              <a:pathLst>
                <a:path extrusionOk="0" h="8176" w="2862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788417" y="298310"/>
              <a:ext cx="1027193" cy="2682583"/>
            </a:xfrm>
            <a:custGeom>
              <a:rect b="b" l="l" r="r" t="t"/>
              <a:pathLst>
                <a:path extrusionOk="0" h="68961" w="26406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179562" y="495109"/>
              <a:ext cx="410278" cy="2370722"/>
            </a:xfrm>
            <a:custGeom>
              <a:rect b="b" l="l" r="r" t="t"/>
              <a:pathLst>
                <a:path extrusionOk="0" h="60944" w="10547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9476919" y="1275805"/>
              <a:ext cx="179718" cy="225815"/>
            </a:xfrm>
            <a:custGeom>
              <a:rect b="b" l="l" r="r" t="t"/>
              <a:pathLst>
                <a:path extrusionOk="0" h="5805" w="462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106294" y="2865830"/>
              <a:ext cx="1510565" cy="1636134"/>
            </a:xfrm>
            <a:custGeom>
              <a:rect b="b" l="l" r="r" t="t"/>
              <a:pathLst>
                <a:path extrusionOk="0" h="42060" w="38832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522881" y="3144086"/>
              <a:ext cx="39" cy="483371"/>
            </a:xfrm>
            <a:custGeom>
              <a:rect b="b" l="l" r="r" t="t"/>
              <a:pathLst>
                <a:path extrusionOk="0" h="12426" w="1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483163" y="3104329"/>
              <a:ext cx="79512" cy="562883"/>
            </a:xfrm>
            <a:custGeom>
              <a:rect b="b" l="l" r="r" t="t"/>
              <a:pathLst>
                <a:path extrusionOk="0" h="14470" w="2044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9139845" y="3031196"/>
              <a:ext cx="79512" cy="564478"/>
            </a:xfrm>
            <a:custGeom>
              <a:rect b="b" l="l" r="r" t="t"/>
              <a:pathLst>
                <a:path extrusionOk="0" h="14511" w="2044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8993540" y="3323729"/>
              <a:ext cx="79551" cy="562922"/>
            </a:xfrm>
            <a:custGeom>
              <a:rect b="b" l="l" r="r" t="t"/>
              <a:pathLst>
                <a:path extrusionOk="0" h="14471" w="2045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9165286" y="3733975"/>
              <a:ext cx="79512" cy="569263"/>
            </a:xfrm>
            <a:custGeom>
              <a:rect b="b" l="l" r="r" t="t"/>
              <a:pathLst>
                <a:path extrusionOk="0" h="14634" w="2044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4"/>
          <p:cNvSpPr/>
          <p:nvPr/>
        </p:nvSpPr>
        <p:spPr>
          <a:xfrm>
            <a:off x="806725" y="467505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" name="Google Shape;134;p4"/>
          <p:cNvCxnSpPr/>
          <p:nvPr/>
        </p:nvCxnSpPr>
        <p:spPr>
          <a:xfrm rot="10800000">
            <a:off x="7381950" y="4895850"/>
            <a:ext cx="1133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 flipH="1">
            <a:off x="319043" y="283350"/>
            <a:ext cx="8505900" cy="4576800"/>
          </a:xfrm>
          <a:prstGeom prst="roundRect">
            <a:avLst>
              <a:gd fmla="val 3396" name="adj"/>
            </a:avLst>
          </a:prstGeom>
          <a:solidFill>
            <a:schemeClr val="accen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 flipH="1" rot="10800000">
            <a:off x="4675100" y="579312"/>
            <a:ext cx="3804000" cy="3983400"/>
          </a:xfrm>
          <a:prstGeom prst="roundRect">
            <a:avLst>
              <a:gd fmla="val 3396" name="adj"/>
            </a:avLst>
          </a:prstGeom>
          <a:solidFill>
            <a:schemeClr val="accent4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flipH="1">
            <a:off x="6659628" y="3545595"/>
            <a:ext cx="1262868" cy="1002352"/>
          </a:xfrm>
          <a:custGeom>
            <a:rect b="b" l="l" r="r" t="t"/>
            <a:pathLst>
              <a:path extrusionOk="0" h="19743" w="24157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 flipH="1" rot="10800000">
            <a:off x="7611614" y="3464137"/>
            <a:ext cx="853189" cy="845690"/>
          </a:xfrm>
          <a:custGeom>
            <a:rect b="b" l="l" r="r" t="t"/>
            <a:pathLst>
              <a:path extrusionOk="0" h="16187" w="1586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 flipH="1" rot="10800000">
            <a:off x="661175" y="576012"/>
            <a:ext cx="3807600" cy="3986700"/>
          </a:xfrm>
          <a:prstGeom prst="roundRect">
            <a:avLst>
              <a:gd fmla="val 3396" name="adj"/>
            </a:avLst>
          </a:prstGeom>
          <a:solidFill>
            <a:schemeClr val="accent4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flipH="1">
            <a:off x="947000" y="591709"/>
            <a:ext cx="1028800" cy="820648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 flipH="1">
            <a:off x="1535518" y="590653"/>
            <a:ext cx="804131" cy="641399"/>
          </a:xfrm>
          <a:custGeom>
            <a:rect b="b" l="l" r="r" t="t"/>
            <a:pathLst>
              <a:path extrusionOk="0" h="18394" w="22809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 flipH="1">
            <a:off x="674764" y="1598807"/>
            <a:ext cx="768932" cy="729508"/>
          </a:xfrm>
          <a:custGeom>
            <a:rect b="b" l="l" r="r" t="t"/>
            <a:pathLst>
              <a:path extrusionOk="0" h="16187" w="1586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5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145" name="Google Shape;145;p5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5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147" name="Google Shape;147;p5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9" name="Google Shape;149;p5"/>
          <p:cNvGrpSpPr/>
          <p:nvPr/>
        </p:nvGrpSpPr>
        <p:grpSpPr>
          <a:xfrm flipH="1" rot="-10283466">
            <a:off x="223212" y="142930"/>
            <a:ext cx="541137" cy="2225321"/>
            <a:chOff x="871338" y="1945155"/>
            <a:chExt cx="247109" cy="1016148"/>
          </a:xfrm>
        </p:grpSpPr>
        <p:sp>
          <p:nvSpPr>
            <p:cNvPr id="150" name="Google Shape;150;p5"/>
            <p:cNvSpPr/>
            <p:nvPr/>
          </p:nvSpPr>
          <p:spPr>
            <a:xfrm>
              <a:off x="1017893" y="2858365"/>
              <a:ext cx="100554" cy="102938"/>
            </a:xfrm>
            <a:custGeom>
              <a:rect b="b" l="l" r="r" t="t"/>
              <a:pathLst>
                <a:path extrusionOk="0" h="5440" w="5314">
                  <a:moveTo>
                    <a:pt x="2707" y="0"/>
                  </a:moveTo>
                  <a:cubicBezTo>
                    <a:pt x="1253" y="0"/>
                    <a:pt x="0" y="1254"/>
                    <a:pt x="0" y="2707"/>
                  </a:cubicBezTo>
                  <a:cubicBezTo>
                    <a:pt x="0" y="4186"/>
                    <a:pt x="1253" y="5439"/>
                    <a:pt x="2707" y="5439"/>
                  </a:cubicBezTo>
                  <a:cubicBezTo>
                    <a:pt x="4161" y="5439"/>
                    <a:pt x="5314" y="4186"/>
                    <a:pt x="5314" y="2707"/>
                  </a:cubicBezTo>
                  <a:cubicBezTo>
                    <a:pt x="5314" y="1254"/>
                    <a:pt x="4161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871338" y="2075844"/>
              <a:ext cx="215338" cy="853670"/>
            </a:xfrm>
            <a:custGeom>
              <a:rect b="b" l="l" r="r" t="t"/>
              <a:pathLst>
                <a:path extrusionOk="0" h="45114" w="11380">
                  <a:moveTo>
                    <a:pt x="6066" y="1"/>
                  </a:moveTo>
                  <a:cubicBezTo>
                    <a:pt x="2206" y="5640"/>
                    <a:pt x="1" y="12332"/>
                    <a:pt x="1" y="19625"/>
                  </a:cubicBezTo>
                  <a:cubicBezTo>
                    <a:pt x="1" y="29650"/>
                    <a:pt x="4287" y="38748"/>
                    <a:pt x="11079" y="45114"/>
                  </a:cubicBezTo>
                  <a:lnTo>
                    <a:pt x="11379" y="44813"/>
                  </a:lnTo>
                  <a:cubicBezTo>
                    <a:pt x="4612" y="38547"/>
                    <a:pt x="427" y="29550"/>
                    <a:pt x="427" y="19625"/>
                  </a:cubicBezTo>
                  <a:cubicBezTo>
                    <a:pt x="427" y="12432"/>
                    <a:pt x="2607" y="5740"/>
                    <a:pt x="6367" y="201"/>
                  </a:cubicBezTo>
                  <a:lnTo>
                    <a:pt x="6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051083" y="1945155"/>
              <a:ext cx="67364" cy="51242"/>
            </a:xfrm>
            <a:custGeom>
              <a:rect b="b" l="l" r="r" t="t"/>
              <a:pathLst>
                <a:path extrusionOk="0" h="2708" w="356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459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5"/>
          <p:cNvGrpSpPr/>
          <p:nvPr/>
        </p:nvGrpSpPr>
        <p:grpSpPr>
          <a:xfrm rot="-1025565">
            <a:off x="7915709" y="165251"/>
            <a:ext cx="961174" cy="1962025"/>
            <a:chOff x="3789888" y="1403830"/>
            <a:chExt cx="569113" cy="1161936"/>
          </a:xfrm>
        </p:grpSpPr>
        <p:sp>
          <p:nvSpPr>
            <p:cNvPr id="154" name="Google Shape;154;p5"/>
            <p:cNvSpPr/>
            <p:nvPr/>
          </p:nvSpPr>
          <p:spPr>
            <a:xfrm>
              <a:off x="3817855" y="1437512"/>
              <a:ext cx="541146" cy="1128254"/>
            </a:xfrm>
            <a:custGeom>
              <a:rect b="b" l="l" r="r" t="t"/>
              <a:pathLst>
                <a:path extrusionOk="0" h="59625" w="28598">
                  <a:moveTo>
                    <a:pt x="101" y="0"/>
                  </a:moveTo>
                  <a:lnTo>
                    <a:pt x="1" y="426"/>
                  </a:lnTo>
                  <a:cubicBezTo>
                    <a:pt x="16066" y="3359"/>
                    <a:pt x="28197" y="17344"/>
                    <a:pt x="28197" y="34161"/>
                  </a:cubicBezTo>
                  <a:lnTo>
                    <a:pt x="28197" y="34462"/>
                  </a:lnTo>
                  <a:cubicBezTo>
                    <a:pt x="28096" y="44286"/>
                    <a:pt x="23911" y="53058"/>
                    <a:pt x="17219" y="59324"/>
                  </a:cubicBezTo>
                  <a:lnTo>
                    <a:pt x="17545" y="59625"/>
                  </a:lnTo>
                  <a:cubicBezTo>
                    <a:pt x="24212" y="53359"/>
                    <a:pt x="28497" y="44386"/>
                    <a:pt x="28598" y="34462"/>
                  </a:cubicBezTo>
                  <a:lnTo>
                    <a:pt x="28598" y="34161"/>
                  </a:lnTo>
                  <a:cubicBezTo>
                    <a:pt x="28598" y="17143"/>
                    <a:pt x="16292" y="2933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789888" y="1403830"/>
              <a:ext cx="81102" cy="79229"/>
            </a:xfrm>
            <a:custGeom>
              <a:rect b="b" l="l" r="r" t="t"/>
              <a:pathLst>
                <a:path extrusionOk="0" h="4187" w="4286">
                  <a:moveTo>
                    <a:pt x="2206" y="1"/>
                  </a:moveTo>
                  <a:cubicBezTo>
                    <a:pt x="1053" y="1"/>
                    <a:pt x="0" y="953"/>
                    <a:pt x="126" y="2106"/>
                  </a:cubicBezTo>
                  <a:cubicBezTo>
                    <a:pt x="126" y="3259"/>
                    <a:pt x="1053" y="4186"/>
                    <a:pt x="2206" y="4186"/>
                  </a:cubicBezTo>
                  <a:cubicBezTo>
                    <a:pt x="3258" y="4186"/>
                    <a:pt x="4286" y="3259"/>
                    <a:pt x="4286" y="2106"/>
                  </a:cubicBezTo>
                  <a:cubicBezTo>
                    <a:pt x="4186" y="953"/>
                    <a:pt x="3359" y="1"/>
                    <a:pt x="2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985754" y="1615346"/>
              <a:ext cx="39378" cy="29898"/>
            </a:xfrm>
            <a:custGeom>
              <a:rect b="b" l="l" r="r" t="t"/>
              <a:pathLst>
                <a:path extrusionOk="0" h="1580" w="2081">
                  <a:moveTo>
                    <a:pt x="1053" y="1"/>
                  </a:moveTo>
                  <a:cubicBezTo>
                    <a:pt x="0" y="1"/>
                    <a:pt x="0" y="1580"/>
                    <a:pt x="1053" y="1580"/>
                  </a:cubicBezTo>
                  <a:cubicBezTo>
                    <a:pt x="2080" y="1580"/>
                    <a:pt x="208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5"/>
          <p:cNvSpPr txBox="1"/>
          <p:nvPr>
            <p:ph idx="1" type="subTitle"/>
          </p:nvPr>
        </p:nvSpPr>
        <p:spPr>
          <a:xfrm>
            <a:off x="1379075" y="3084605"/>
            <a:ext cx="2371800" cy="7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8" name="Google Shape;158;p5"/>
          <p:cNvSpPr txBox="1"/>
          <p:nvPr>
            <p:ph idx="2" type="subTitle"/>
          </p:nvPr>
        </p:nvSpPr>
        <p:spPr>
          <a:xfrm>
            <a:off x="5391200" y="3084606"/>
            <a:ext cx="2371800" cy="7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9" name="Google Shape;159;p5"/>
          <p:cNvSpPr/>
          <p:nvPr/>
        </p:nvSpPr>
        <p:spPr>
          <a:xfrm>
            <a:off x="3757049" y="4494946"/>
            <a:ext cx="1629891" cy="217696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"/>
          <p:cNvSpPr txBox="1"/>
          <p:nvPr>
            <p:ph type="title"/>
          </p:nvPr>
        </p:nvSpPr>
        <p:spPr>
          <a:xfrm>
            <a:off x="1276350" y="2638425"/>
            <a:ext cx="2581200" cy="42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61" name="Google Shape;161;p5"/>
          <p:cNvSpPr txBox="1"/>
          <p:nvPr>
            <p:ph idx="3" type="title"/>
          </p:nvPr>
        </p:nvSpPr>
        <p:spPr>
          <a:xfrm>
            <a:off x="5286375" y="2638425"/>
            <a:ext cx="2581200" cy="42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319050" y="283350"/>
            <a:ext cx="8505900" cy="4576800"/>
          </a:xfrm>
          <a:prstGeom prst="roundRect">
            <a:avLst>
              <a:gd fmla="val 3396" name="adj"/>
            </a:avLst>
          </a:prstGeom>
          <a:solidFill>
            <a:schemeClr val="accent4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6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165" name="Google Shape;165;p6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6" name="Google Shape;166;p6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167" name="Google Shape;167;p6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9" name="Google Shape;169;p6"/>
          <p:cNvSpPr txBox="1"/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70" name="Google Shape;170;p6"/>
          <p:cNvGrpSpPr/>
          <p:nvPr/>
        </p:nvGrpSpPr>
        <p:grpSpPr>
          <a:xfrm flipH="1" rot="-9602805">
            <a:off x="29343" y="129067"/>
            <a:ext cx="1386120" cy="2705624"/>
            <a:chOff x="409722" y="228600"/>
            <a:chExt cx="1385931" cy="2705253"/>
          </a:xfrm>
        </p:grpSpPr>
        <p:grpSp>
          <p:nvGrpSpPr>
            <p:cNvPr id="171" name="Google Shape;171;p6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172" name="Google Shape;172;p6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4" name="Google Shape;174;p6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6"/>
          <p:cNvGrpSpPr/>
          <p:nvPr/>
        </p:nvGrpSpPr>
        <p:grpSpPr>
          <a:xfrm>
            <a:off x="-9513" y="2"/>
            <a:ext cx="9177947" cy="4737094"/>
            <a:chOff x="-9513" y="2"/>
            <a:chExt cx="9177947" cy="4737094"/>
          </a:xfrm>
        </p:grpSpPr>
        <p:sp>
          <p:nvSpPr>
            <p:cNvPr id="176" name="Google Shape;176;p6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/>
          <p:nvPr>
            <p:ph type="title"/>
          </p:nvPr>
        </p:nvSpPr>
        <p:spPr>
          <a:xfrm>
            <a:off x="992071" y="1521350"/>
            <a:ext cx="264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7"/>
          <p:cNvSpPr txBox="1"/>
          <p:nvPr>
            <p:ph idx="1" type="subTitle"/>
          </p:nvPr>
        </p:nvSpPr>
        <p:spPr>
          <a:xfrm>
            <a:off x="949496" y="2215050"/>
            <a:ext cx="290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8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184" name="Google Shape;184;p8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 flipH="1" rot="10800000">
              <a:off x="694692" y="580875"/>
              <a:ext cx="7754700" cy="39816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8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189" name="Google Shape;189;p8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0" name="Google Shape;190;p8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191" name="Google Shape;191;p8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3" name="Google Shape;193;p8"/>
          <p:cNvSpPr txBox="1"/>
          <p:nvPr>
            <p:ph type="title"/>
          </p:nvPr>
        </p:nvSpPr>
        <p:spPr>
          <a:xfrm>
            <a:off x="2046600" y="1414500"/>
            <a:ext cx="5050800" cy="23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9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196" name="Google Shape;196;p9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7132742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6426313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743298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7972352" y="13811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9"/>
          <p:cNvSpPr txBox="1"/>
          <p:nvPr>
            <p:ph type="ctrTitle"/>
          </p:nvPr>
        </p:nvSpPr>
        <p:spPr>
          <a:xfrm>
            <a:off x="4969070" y="1686150"/>
            <a:ext cx="3441000" cy="42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00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grpSp>
        <p:nvGrpSpPr>
          <p:cNvPr id="204" name="Google Shape;204;p9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205" name="Google Shape;205;p9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6" name="Google Shape;206;p9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07" name="Google Shape;207;p9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rgbClr val="00004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9" name="Google Shape;209;p9"/>
          <p:cNvSpPr txBox="1"/>
          <p:nvPr>
            <p:ph idx="1" type="subTitle"/>
          </p:nvPr>
        </p:nvSpPr>
        <p:spPr>
          <a:xfrm>
            <a:off x="4876800" y="2313025"/>
            <a:ext cx="30291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>
            <p:ph type="ctrTitle"/>
          </p:nvPr>
        </p:nvSpPr>
        <p:spPr>
          <a:xfrm>
            <a:off x="712850" y="539500"/>
            <a:ext cx="4278300" cy="11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2800"/>
              <a:buFont typeface="Aldrich"/>
              <a:buNone/>
              <a:defRPr sz="2800">
                <a:solidFill>
                  <a:srgbClr val="00004D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idact Gothic"/>
              <a:buChar char="●"/>
              <a:defRPr sz="180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○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■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●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○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■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●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○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Didact Gothic"/>
              <a:buChar char="■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lFLYlkt-LrcT59f5nEd1Ge02Ttc_wP5O/view" TargetMode="External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sf_YrzwjwIE" TargetMode="External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8SCEYhNUa80" TargetMode="External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ldatschool.ca/assistive-technology/" TargetMode="External"/><Relationship Id="rId4" Type="http://schemas.openxmlformats.org/officeDocument/2006/relationships/hyperlink" Target="https://www.brainingcamp.com/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hyperlink" Target="https://www.ldatschool.ca/assistive-technolog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/>
          <p:nvPr>
            <p:ph type="ctrTitle"/>
          </p:nvPr>
        </p:nvSpPr>
        <p:spPr>
          <a:xfrm>
            <a:off x="1896300" y="1684175"/>
            <a:ext cx="5351400" cy="137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Education Technology Inquiry</a:t>
            </a:r>
            <a:endParaRPr sz="3400"/>
          </a:p>
        </p:txBody>
      </p:sp>
      <p:grpSp>
        <p:nvGrpSpPr>
          <p:cNvPr id="494" name="Google Shape;494;p25"/>
          <p:cNvGrpSpPr/>
          <p:nvPr/>
        </p:nvGrpSpPr>
        <p:grpSpPr>
          <a:xfrm flipH="1">
            <a:off x="1783208" y="704857"/>
            <a:ext cx="864824" cy="693028"/>
            <a:chOff x="10049025" y="922900"/>
            <a:chExt cx="537625" cy="430800"/>
          </a:xfrm>
        </p:grpSpPr>
        <p:sp>
          <p:nvSpPr>
            <p:cNvPr id="495" name="Google Shape;495;p25"/>
            <p:cNvSpPr/>
            <p:nvPr/>
          </p:nvSpPr>
          <p:spPr>
            <a:xfrm>
              <a:off x="10056525" y="930425"/>
              <a:ext cx="521975" cy="331475"/>
            </a:xfrm>
            <a:custGeom>
              <a:rect b="b" l="l" r="r" t="t"/>
              <a:pathLst>
                <a:path extrusionOk="0" h="13259" w="20879">
                  <a:moveTo>
                    <a:pt x="14412" y="0"/>
                  </a:moveTo>
                  <a:lnTo>
                    <a:pt x="1" y="226"/>
                  </a:lnTo>
                  <a:cubicBezTo>
                    <a:pt x="1254" y="2506"/>
                    <a:pt x="2407" y="4812"/>
                    <a:pt x="3334" y="7218"/>
                  </a:cubicBezTo>
                  <a:lnTo>
                    <a:pt x="12532" y="13258"/>
                  </a:lnTo>
                  <a:lnTo>
                    <a:pt x="20878" y="12757"/>
                  </a:lnTo>
                  <a:lnTo>
                    <a:pt x="14412" y="0"/>
                  </a:lnTo>
                  <a:close/>
                </a:path>
              </a:pathLst>
            </a:custGeom>
            <a:solidFill>
              <a:srgbClr val="FF95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10049025" y="922900"/>
              <a:ext cx="537625" cy="347150"/>
            </a:xfrm>
            <a:custGeom>
              <a:rect b="b" l="l" r="r" t="t"/>
              <a:pathLst>
                <a:path extrusionOk="0" h="13886" w="21505">
                  <a:moveTo>
                    <a:pt x="14574" y="527"/>
                  </a:moveTo>
                  <a:cubicBezTo>
                    <a:pt x="16433" y="4242"/>
                    <a:pt x="18292" y="7862"/>
                    <a:pt x="20151" y="11579"/>
                  </a:cubicBezTo>
                  <a:cubicBezTo>
                    <a:pt x="20376" y="11973"/>
                    <a:pt x="20614" y="12366"/>
                    <a:pt x="20804" y="12760"/>
                  </a:cubicBezTo>
                  <a:lnTo>
                    <a:pt x="20804" y="12760"/>
                  </a:lnTo>
                  <a:cubicBezTo>
                    <a:pt x="18222" y="12953"/>
                    <a:pt x="15639" y="13167"/>
                    <a:pt x="13033" y="13359"/>
                  </a:cubicBezTo>
                  <a:lnTo>
                    <a:pt x="12933" y="13359"/>
                  </a:lnTo>
                  <a:cubicBezTo>
                    <a:pt x="12832" y="13359"/>
                    <a:pt x="12732" y="13259"/>
                    <a:pt x="12732" y="13259"/>
                  </a:cubicBezTo>
                  <a:cubicBezTo>
                    <a:pt x="12206" y="12933"/>
                    <a:pt x="11780" y="12632"/>
                    <a:pt x="11379" y="12306"/>
                  </a:cubicBezTo>
                  <a:cubicBezTo>
                    <a:pt x="9800" y="11379"/>
                    <a:pt x="8346" y="10326"/>
                    <a:pt x="6892" y="9399"/>
                  </a:cubicBezTo>
                  <a:cubicBezTo>
                    <a:pt x="5891" y="8707"/>
                    <a:pt x="4889" y="8106"/>
                    <a:pt x="3909" y="7402"/>
                  </a:cubicBezTo>
                  <a:lnTo>
                    <a:pt x="3909" y="7402"/>
                  </a:lnTo>
                  <a:cubicBezTo>
                    <a:pt x="2933" y="5179"/>
                    <a:pt x="1872" y="2958"/>
                    <a:pt x="726" y="817"/>
                  </a:cubicBezTo>
                  <a:lnTo>
                    <a:pt x="726" y="817"/>
                  </a:lnTo>
                  <a:cubicBezTo>
                    <a:pt x="4768" y="720"/>
                    <a:pt x="8788" y="623"/>
                    <a:pt x="12832" y="527"/>
                  </a:cubicBezTo>
                  <a:close/>
                  <a:moveTo>
                    <a:pt x="14712" y="0"/>
                  </a:moveTo>
                  <a:cubicBezTo>
                    <a:pt x="10527" y="101"/>
                    <a:pt x="6366" y="201"/>
                    <a:pt x="2181" y="301"/>
                  </a:cubicBezTo>
                  <a:lnTo>
                    <a:pt x="301" y="301"/>
                  </a:lnTo>
                  <a:cubicBezTo>
                    <a:pt x="100" y="301"/>
                    <a:pt x="0" y="527"/>
                    <a:pt x="100" y="727"/>
                  </a:cubicBezTo>
                  <a:cubicBezTo>
                    <a:pt x="1343" y="2890"/>
                    <a:pt x="2364" y="5176"/>
                    <a:pt x="3408" y="7560"/>
                  </a:cubicBezTo>
                  <a:lnTo>
                    <a:pt x="3408" y="7560"/>
                  </a:lnTo>
                  <a:cubicBezTo>
                    <a:pt x="3411" y="7606"/>
                    <a:pt x="3428" y="7647"/>
                    <a:pt x="3462" y="7679"/>
                  </a:cubicBezTo>
                  <a:lnTo>
                    <a:pt x="3462" y="7679"/>
                  </a:lnTo>
                  <a:cubicBezTo>
                    <a:pt x="3505" y="7746"/>
                    <a:pt x="3576" y="7784"/>
                    <a:pt x="3651" y="7796"/>
                  </a:cubicBezTo>
                  <a:lnTo>
                    <a:pt x="3651" y="7796"/>
                  </a:lnTo>
                  <a:cubicBezTo>
                    <a:pt x="6015" y="9352"/>
                    <a:pt x="8285" y="10978"/>
                    <a:pt x="10652" y="12532"/>
                  </a:cubicBezTo>
                  <a:cubicBezTo>
                    <a:pt x="11153" y="12832"/>
                    <a:pt x="11679" y="13259"/>
                    <a:pt x="12206" y="13559"/>
                  </a:cubicBezTo>
                  <a:cubicBezTo>
                    <a:pt x="12406" y="13685"/>
                    <a:pt x="12632" y="13885"/>
                    <a:pt x="12832" y="13885"/>
                  </a:cubicBezTo>
                  <a:cubicBezTo>
                    <a:pt x="13258" y="13885"/>
                    <a:pt x="13785" y="13785"/>
                    <a:pt x="14286" y="13785"/>
                  </a:cubicBezTo>
                  <a:cubicBezTo>
                    <a:pt x="15138" y="13685"/>
                    <a:pt x="16065" y="13685"/>
                    <a:pt x="16918" y="13559"/>
                  </a:cubicBezTo>
                  <a:cubicBezTo>
                    <a:pt x="18371" y="13459"/>
                    <a:pt x="19725" y="13359"/>
                    <a:pt x="21178" y="13259"/>
                  </a:cubicBezTo>
                  <a:cubicBezTo>
                    <a:pt x="21404" y="13259"/>
                    <a:pt x="21504" y="13058"/>
                    <a:pt x="21404" y="12933"/>
                  </a:cubicBezTo>
                  <a:lnTo>
                    <a:pt x="15765" y="1654"/>
                  </a:lnTo>
                  <a:cubicBezTo>
                    <a:pt x="15439" y="1153"/>
                    <a:pt x="15138" y="627"/>
                    <a:pt x="14912" y="101"/>
                  </a:cubicBezTo>
                  <a:cubicBezTo>
                    <a:pt x="14812" y="101"/>
                    <a:pt x="14812" y="0"/>
                    <a:pt x="14712" y="0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10351650" y="961750"/>
              <a:ext cx="44500" cy="75825"/>
            </a:xfrm>
            <a:custGeom>
              <a:rect b="b" l="l" r="r" t="t"/>
              <a:pathLst>
                <a:path extrusionOk="0" h="3033" w="1780">
                  <a:moveTo>
                    <a:pt x="1780" y="0"/>
                  </a:moveTo>
                  <a:lnTo>
                    <a:pt x="1780" y="0"/>
                  </a:lnTo>
                  <a:cubicBezTo>
                    <a:pt x="1153" y="953"/>
                    <a:pt x="527" y="1980"/>
                    <a:pt x="0" y="3033"/>
                  </a:cubicBezTo>
                  <a:lnTo>
                    <a:pt x="1780" y="0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10344450" y="955525"/>
              <a:ext cx="60000" cy="88025"/>
            </a:xfrm>
            <a:custGeom>
              <a:rect b="b" l="l" r="r" t="t"/>
              <a:pathLst>
                <a:path extrusionOk="0" h="3521" w="2400">
                  <a:moveTo>
                    <a:pt x="2109" y="0"/>
                  </a:moveTo>
                  <a:cubicBezTo>
                    <a:pt x="2021" y="0"/>
                    <a:pt x="1921" y="44"/>
                    <a:pt x="1842" y="149"/>
                  </a:cubicBezTo>
                  <a:cubicBezTo>
                    <a:pt x="1216" y="1101"/>
                    <a:pt x="589" y="2129"/>
                    <a:pt x="88" y="3182"/>
                  </a:cubicBezTo>
                  <a:cubicBezTo>
                    <a:pt x="1" y="3321"/>
                    <a:pt x="180" y="3520"/>
                    <a:pt x="331" y="3520"/>
                  </a:cubicBezTo>
                  <a:cubicBezTo>
                    <a:pt x="397" y="3520"/>
                    <a:pt x="458" y="3482"/>
                    <a:pt x="489" y="3382"/>
                  </a:cubicBezTo>
                  <a:cubicBezTo>
                    <a:pt x="1116" y="2354"/>
                    <a:pt x="1642" y="1302"/>
                    <a:pt x="2268" y="349"/>
                  </a:cubicBezTo>
                  <a:cubicBezTo>
                    <a:pt x="2399" y="154"/>
                    <a:pt x="2274" y="0"/>
                    <a:pt x="2109" y="0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0098525" y="969875"/>
              <a:ext cx="31350" cy="33875"/>
            </a:xfrm>
            <a:custGeom>
              <a:rect b="b" l="l" r="r" t="t"/>
              <a:pathLst>
                <a:path extrusionOk="0" h="1355" w="1254">
                  <a:moveTo>
                    <a:pt x="0" y="1"/>
                  </a:moveTo>
                  <a:lnTo>
                    <a:pt x="0" y="1"/>
                  </a:lnTo>
                  <a:cubicBezTo>
                    <a:pt x="401" y="527"/>
                    <a:pt x="827" y="928"/>
                    <a:pt x="1253" y="135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10090375" y="965025"/>
              <a:ext cx="44500" cy="45625"/>
            </a:xfrm>
            <a:custGeom>
              <a:rect b="b" l="l" r="r" t="t"/>
              <a:pathLst>
                <a:path extrusionOk="0" h="1825" w="1780">
                  <a:moveTo>
                    <a:pt x="323" y="1"/>
                  </a:moveTo>
                  <a:cubicBezTo>
                    <a:pt x="245" y="1"/>
                    <a:pt x="163" y="32"/>
                    <a:pt x="101" y="95"/>
                  </a:cubicBezTo>
                  <a:cubicBezTo>
                    <a:pt x="0" y="195"/>
                    <a:pt x="0" y="295"/>
                    <a:pt x="101" y="396"/>
                  </a:cubicBezTo>
                  <a:cubicBezTo>
                    <a:pt x="527" y="822"/>
                    <a:pt x="953" y="1348"/>
                    <a:pt x="1354" y="1749"/>
                  </a:cubicBezTo>
                  <a:cubicBezTo>
                    <a:pt x="1416" y="1799"/>
                    <a:pt x="1498" y="1824"/>
                    <a:pt x="1576" y="1824"/>
                  </a:cubicBezTo>
                  <a:cubicBezTo>
                    <a:pt x="1654" y="1824"/>
                    <a:pt x="1730" y="1799"/>
                    <a:pt x="1780" y="1749"/>
                  </a:cubicBezTo>
                  <a:lnTo>
                    <a:pt x="1780" y="1348"/>
                  </a:lnTo>
                  <a:lnTo>
                    <a:pt x="527" y="95"/>
                  </a:lnTo>
                  <a:cubicBezTo>
                    <a:pt x="476" y="32"/>
                    <a:pt x="401" y="1"/>
                    <a:pt x="323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10479475" y="1207350"/>
              <a:ext cx="57675" cy="15700"/>
            </a:xfrm>
            <a:custGeom>
              <a:rect b="b" l="l" r="r" t="t"/>
              <a:pathLst>
                <a:path extrusionOk="0" h="628" w="2307">
                  <a:moveTo>
                    <a:pt x="0" y="1"/>
                  </a:moveTo>
                  <a:lnTo>
                    <a:pt x="2306" y="627"/>
                  </a:lnTo>
                  <a:cubicBezTo>
                    <a:pt x="1579" y="427"/>
                    <a:pt x="827" y="201"/>
                    <a:pt x="0" y="1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10474450" y="1201025"/>
              <a:ext cx="67700" cy="28075"/>
            </a:xfrm>
            <a:custGeom>
              <a:rect b="b" l="l" r="r" t="t"/>
              <a:pathLst>
                <a:path extrusionOk="0" h="1123" w="2708">
                  <a:moveTo>
                    <a:pt x="193" y="1"/>
                  </a:moveTo>
                  <a:cubicBezTo>
                    <a:pt x="99" y="1"/>
                    <a:pt x="1" y="83"/>
                    <a:pt x="1" y="154"/>
                  </a:cubicBezTo>
                  <a:cubicBezTo>
                    <a:pt x="1" y="354"/>
                    <a:pt x="1" y="454"/>
                    <a:pt x="201" y="555"/>
                  </a:cubicBezTo>
                  <a:cubicBezTo>
                    <a:pt x="928" y="680"/>
                    <a:pt x="1655" y="880"/>
                    <a:pt x="2407" y="1081"/>
                  </a:cubicBezTo>
                  <a:cubicBezTo>
                    <a:pt x="2436" y="1110"/>
                    <a:pt x="2474" y="1122"/>
                    <a:pt x="2513" y="1122"/>
                  </a:cubicBezTo>
                  <a:cubicBezTo>
                    <a:pt x="2607" y="1122"/>
                    <a:pt x="2708" y="1052"/>
                    <a:pt x="2708" y="981"/>
                  </a:cubicBezTo>
                  <a:cubicBezTo>
                    <a:pt x="2708" y="780"/>
                    <a:pt x="2708" y="680"/>
                    <a:pt x="2507" y="555"/>
                  </a:cubicBezTo>
                  <a:cubicBezTo>
                    <a:pt x="1780" y="354"/>
                    <a:pt x="1028" y="154"/>
                    <a:pt x="302" y="53"/>
                  </a:cubicBezTo>
                  <a:cubicBezTo>
                    <a:pt x="272" y="16"/>
                    <a:pt x="233" y="1"/>
                    <a:pt x="193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10074700" y="1008725"/>
              <a:ext cx="384125" cy="339625"/>
            </a:xfrm>
            <a:custGeom>
              <a:rect b="b" l="l" r="r" t="t"/>
              <a:pathLst>
                <a:path extrusionOk="0" h="13585" w="15365">
                  <a:moveTo>
                    <a:pt x="3359" y="1"/>
                  </a:moveTo>
                  <a:cubicBezTo>
                    <a:pt x="1981" y="2206"/>
                    <a:pt x="853" y="4487"/>
                    <a:pt x="1" y="6793"/>
                  </a:cubicBezTo>
                  <a:cubicBezTo>
                    <a:pt x="1" y="6793"/>
                    <a:pt x="1154" y="8998"/>
                    <a:pt x="4286" y="11079"/>
                  </a:cubicBezTo>
                  <a:cubicBezTo>
                    <a:pt x="7319" y="13159"/>
                    <a:pt x="10026" y="13585"/>
                    <a:pt x="10026" y="13585"/>
                  </a:cubicBezTo>
                  <a:cubicBezTo>
                    <a:pt x="12006" y="11906"/>
                    <a:pt x="14111" y="9725"/>
                    <a:pt x="15364" y="7520"/>
                  </a:cubicBezTo>
                  <a:cubicBezTo>
                    <a:pt x="15364" y="7520"/>
                    <a:pt x="13585" y="3986"/>
                    <a:pt x="10251" y="1981"/>
                  </a:cubicBezTo>
                  <a:cubicBezTo>
                    <a:pt x="6893" y="101"/>
                    <a:pt x="3359" y="1"/>
                    <a:pt x="3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10067175" y="1002600"/>
              <a:ext cx="399150" cy="351100"/>
            </a:xfrm>
            <a:custGeom>
              <a:rect b="b" l="l" r="r" t="t"/>
              <a:pathLst>
                <a:path extrusionOk="0" h="14044" w="15966">
                  <a:moveTo>
                    <a:pt x="3795" y="575"/>
                  </a:moveTo>
                  <a:cubicBezTo>
                    <a:pt x="8594" y="722"/>
                    <a:pt x="13202" y="3473"/>
                    <a:pt x="15385" y="7757"/>
                  </a:cubicBezTo>
                  <a:lnTo>
                    <a:pt x="15385" y="7757"/>
                  </a:lnTo>
                  <a:cubicBezTo>
                    <a:pt x="14070" y="9966"/>
                    <a:pt x="12272" y="11875"/>
                    <a:pt x="10281" y="13504"/>
                  </a:cubicBezTo>
                  <a:lnTo>
                    <a:pt x="10227" y="13504"/>
                  </a:lnTo>
                  <a:cubicBezTo>
                    <a:pt x="10126" y="13504"/>
                    <a:pt x="10026" y="13404"/>
                    <a:pt x="9801" y="13404"/>
                  </a:cubicBezTo>
                  <a:cubicBezTo>
                    <a:pt x="9400" y="13304"/>
                    <a:pt x="8973" y="13203"/>
                    <a:pt x="8447" y="13003"/>
                  </a:cubicBezTo>
                  <a:cubicBezTo>
                    <a:pt x="6993" y="12477"/>
                    <a:pt x="5540" y="11750"/>
                    <a:pt x="4161" y="10697"/>
                  </a:cubicBezTo>
                  <a:cubicBezTo>
                    <a:pt x="3034" y="9870"/>
                    <a:pt x="1981" y="8918"/>
                    <a:pt x="1154" y="7865"/>
                  </a:cubicBezTo>
                  <a:cubicBezTo>
                    <a:pt x="928" y="7564"/>
                    <a:pt x="728" y="7364"/>
                    <a:pt x="628" y="7038"/>
                  </a:cubicBezTo>
                  <a:cubicBezTo>
                    <a:pt x="543" y="7038"/>
                    <a:pt x="530" y="6967"/>
                    <a:pt x="528" y="6944"/>
                  </a:cubicBezTo>
                  <a:lnTo>
                    <a:pt x="528" y="6944"/>
                  </a:lnTo>
                  <a:cubicBezTo>
                    <a:pt x="528" y="6950"/>
                    <a:pt x="530" y="6953"/>
                    <a:pt x="533" y="6953"/>
                  </a:cubicBezTo>
                  <a:cubicBezTo>
                    <a:pt x="567" y="6953"/>
                    <a:pt x="728" y="6612"/>
                    <a:pt x="728" y="6612"/>
                  </a:cubicBezTo>
                  <a:cubicBezTo>
                    <a:pt x="828" y="6311"/>
                    <a:pt x="928" y="5985"/>
                    <a:pt x="1029" y="5785"/>
                  </a:cubicBezTo>
                  <a:cubicBezTo>
                    <a:pt x="1863" y="3944"/>
                    <a:pt x="2769" y="2200"/>
                    <a:pt x="3795" y="575"/>
                  </a:cubicBezTo>
                  <a:close/>
                  <a:moveTo>
                    <a:pt x="3780" y="1"/>
                  </a:moveTo>
                  <a:cubicBezTo>
                    <a:pt x="3694" y="1"/>
                    <a:pt x="3610" y="12"/>
                    <a:pt x="3535" y="45"/>
                  </a:cubicBezTo>
                  <a:cubicBezTo>
                    <a:pt x="3234" y="146"/>
                    <a:pt x="3134" y="672"/>
                    <a:pt x="2908" y="872"/>
                  </a:cubicBezTo>
                  <a:cubicBezTo>
                    <a:pt x="2708" y="1399"/>
                    <a:pt x="2407" y="1825"/>
                    <a:pt x="2181" y="2351"/>
                  </a:cubicBezTo>
                  <a:cubicBezTo>
                    <a:pt x="1655" y="3278"/>
                    <a:pt x="1154" y="4331"/>
                    <a:pt x="728" y="5359"/>
                  </a:cubicBezTo>
                  <a:cubicBezTo>
                    <a:pt x="527" y="5785"/>
                    <a:pt x="302" y="6211"/>
                    <a:pt x="201" y="6612"/>
                  </a:cubicBezTo>
                  <a:cubicBezTo>
                    <a:pt x="101" y="6837"/>
                    <a:pt x="1" y="7038"/>
                    <a:pt x="101" y="7238"/>
                  </a:cubicBezTo>
                  <a:cubicBezTo>
                    <a:pt x="201" y="7464"/>
                    <a:pt x="402" y="7765"/>
                    <a:pt x="628" y="7990"/>
                  </a:cubicBezTo>
                  <a:cubicBezTo>
                    <a:pt x="1029" y="8492"/>
                    <a:pt x="1455" y="9018"/>
                    <a:pt x="1881" y="9444"/>
                  </a:cubicBezTo>
                  <a:cubicBezTo>
                    <a:pt x="3435" y="10998"/>
                    <a:pt x="5314" y="12251"/>
                    <a:pt x="7294" y="13103"/>
                  </a:cubicBezTo>
                  <a:cubicBezTo>
                    <a:pt x="8247" y="13504"/>
                    <a:pt x="9299" y="13930"/>
                    <a:pt x="10327" y="14030"/>
                  </a:cubicBezTo>
                  <a:cubicBezTo>
                    <a:pt x="10356" y="14039"/>
                    <a:pt x="10383" y="14044"/>
                    <a:pt x="10407" y="14044"/>
                  </a:cubicBezTo>
                  <a:cubicBezTo>
                    <a:pt x="10491" y="14044"/>
                    <a:pt x="10542" y="13993"/>
                    <a:pt x="10562" y="13922"/>
                  </a:cubicBezTo>
                  <a:lnTo>
                    <a:pt x="10562" y="13922"/>
                  </a:lnTo>
                  <a:cubicBezTo>
                    <a:pt x="12112" y="12671"/>
                    <a:pt x="13562" y="11220"/>
                    <a:pt x="14713" y="9644"/>
                  </a:cubicBezTo>
                  <a:cubicBezTo>
                    <a:pt x="15039" y="9243"/>
                    <a:pt x="15339" y="8817"/>
                    <a:pt x="15565" y="8391"/>
                  </a:cubicBezTo>
                  <a:cubicBezTo>
                    <a:pt x="15765" y="8191"/>
                    <a:pt x="15966" y="7865"/>
                    <a:pt x="15866" y="7664"/>
                  </a:cubicBezTo>
                  <a:cubicBezTo>
                    <a:pt x="15866" y="7464"/>
                    <a:pt x="15665" y="7238"/>
                    <a:pt x="15565" y="7038"/>
                  </a:cubicBezTo>
                  <a:cubicBezTo>
                    <a:pt x="13986" y="4431"/>
                    <a:pt x="11680" y="2351"/>
                    <a:pt x="8873" y="1198"/>
                  </a:cubicBezTo>
                  <a:cubicBezTo>
                    <a:pt x="7420" y="572"/>
                    <a:pt x="5841" y="246"/>
                    <a:pt x="4287" y="45"/>
                  </a:cubicBezTo>
                  <a:cubicBezTo>
                    <a:pt x="4136" y="45"/>
                    <a:pt x="3953" y="1"/>
                    <a:pt x="3780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10111675" y="1019375"/>
              <a:ext cx="94000" cy="198650"/>
            </a:xfrm>
            <a:custGeom>
              <a:rect b="b" l="l" r="r" t="t"/>
              <a:pathLst>
                <a:path extrusionOk="0" h="7946" w="3760">
                  <a:moveTo>
                    <a:pt x="3760" y="1"/>
                  </a:moveTo>
                  <a:lnTo>
                    <a:pt x="3760" y="1"/>
                  </a:lnTo>
                  <a:cubicBezTo>
                    <a:pt x="2507" y="2607"/>
                    <a:pt x="1128" y="5214"/>
                    <a:pt x="0" y="7946"/>
                  </a:cubicBezTo>
                  <a:lnTo>
                    <a:pt x="3760" y="1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10101750" y="1013500"/>
              <a:ext cx="113225" cy="210150"/>
            </a:xfrm>
            <a:custGeom>
              <a:rect b="b" l="l" r="r" t="t"/>
              <a:pathLst>
                <a:path extrusionOk="0" h="8406" w="4529">
                  <a:moveTo>
                    <a:pt x="4160" y="0"/>
                  </a:moveTo>
                  <a:cubicBezTo>
                    <a:pt x="4080" y="0"/>
                    <a:pt x="3998" y="40"/>
                    <a:pt x="3931" y="136"/>
                  </a:cubicBezTo>
                  <a:cubicBezTo>
                    <a:pt x="2678" y="2742"/>
                    <a:pt x="1325" y="5349"/>
                    <a:pt x="72" y="7955"/>
                  </a:cubicBezTo>
                  <a:cubicBezTo>
                    <a:pt x="0" y="8186"/>
                    <a:pt x="194" y="8405"/>
                    <a:pt x="385" y="8405"/>
                  </a:cubicBezTo>
                  <a:cubicBezTo>
                    <a:pt x="462" y="8405"/>
                    <a:pt x="540" y="8368"/>
                    <a:pt x="598" y="8281"/>
                  </a:cubicBezTo>
                  <a:cubicBezTo>
                    <a:pt x="1851" y="5675"/>
                    <a:pt x="3104" y="3043"/>
                    <a:pt x="4458" y="436"/>
                  </a:cubicBezTo>
                  <a:cubicBezTo>
                    <a:pt x="4528" y="225"/>
                    <a:pt x="4350" y="0"/>
                    <a:pt x="4160" y="0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10139875" y="1035050"/>
              <a:ext cx="120325" cy="219325"/>
            </a:xfrm>
            <a:custGeom>
              <a:rect b="b" l="l" r="r" t="t"/>
              <a:pathLst>
                <a:path extrusionOk="0" h="8773" w="4813">
                  <a:moveTo>
                    <a:pt x="4812" y="1"/>
                  </a:moveTo>
                  <a:lnTo>
                    <a:pt x="1692" y="5688"/>
                  </a:lnTo>
                  <a:lnTo>
                    <a:pt x="1692" y="5688"/>
                  </a:lnTo>
                  <a:cubicBezTo>
                    <a:pt x="2744" y="3794"/>
                    <a:pt x="3805" y="1902"/>
                    <a:pt x="4812" y="1"/>
                  </a:cubicBezTo>
                  <a:close/>
                  <a:moveTo>
                    <a:pt x="1692" y="5688"/>
                  </a:moveTo>
                  <a:cubicBezTo>
                    <a:pt x="1122" y="6714"/>
                    <a:pt x="555" y="7742"/>
                    <a:pt x="0" y="8773"/>
                  </a:cubicBezTo>
                  <a:lnTo>
                    <a:pt x="1692" y="5688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10131375" y="1029075"/>
              <a:ext cx="137750" cy="231275"/>
            </a:xfrm>
            <a:custGeom>
              <a:rect b="b" l="l" r="r" t="t"/>
              <a:pathLst>
                <a:path extrusionOk="0" h="9251" w="5510">
                  <a:moveTo>
                    <a:pt x="5130" y="1"/>
                  </a:moveTo>
                  <a:cubicBezTo>
                    <a:pt x="5053" y="1"/>
                    <a:pt x="4982" y="40"/>
                    <a:pt x="4952" y="139"/>
                  </a:cubicBezTo>
                  <a:cubicBezTo>
                    <a:pt x="3273" y="3047"/>
                    <a:pt x="1719" y="5979"/>
                    <a:pt x="140" y="8911"/>
                  </a:cubicBezTo>
                  <a:cubicBezTo>
                    <a:pt x="1" y="9050"/>
                    <a:pt x="212" y="9250"/>
                    <a:pt x="387" y="9250"/>
                  </a:cubicBezTo>
                  <a:cubicBezTo>
                    <a:pt x="465" y="9250"/>
                    <a:pt x="535" y="9211"/>
                    <a:pt x="566" y="9112"/>
                  </a:cubicBezTo>
                  <a:cubicBezTo>
                    <a:pt x="2120" y="6179"/>
                    <a:pt x="3799" y="3272"/>
                    <a:pt x="5353" y="340"/>
                  </a:cubicBezTo>
                  <a:cubicBezTo>
                    <a:pt x="5509" y="201"/>
                    <a:pt x="5304" y="1"/>
                    <a:pt x="5130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10176825" y="1053225"/>
              <a:ext cx="132875" cy="224325"/>
            </a:xfrm>
            <a:custGeom>
              <a:rect b="b" l="l" r="r" t="t"/>
              <a:pathLst>
                <a:path extrusionOk="0" h="8973" w="5315">
                  <a:moveTo>
                    <a:pt x="5314" y="0"/>
                  </a:moveTo>
                  <a:lnTo>
                    <a:pt x="5314" y="0"/>
                  </a:lnTo>
                  <a:cubicBezTo>
                    <a:pt x="3334" y="2933"/>
                    <a:pt x="1555" y="5965"/>
                    <a:pt x="1" y="8973"/>
                  </a:cubicBezTo>
                  <a:lnTo>
                    <a:pt x="5314" y="0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10166900" y="1045925"/>
              <a:ext cx="152025" cy="240375"/>
            </a:xfrm>
            <a:custGeom>
              <a:rect b="b" l="l" r="r" t="t"/>
              <a:pathLst>
                <a:path extrusionOk="0" h="9615" w="6081">
                  <a:moveTo>
                    <a:pt x="5672" y="0"/>
                  </a:moveTo>
                  <a:cubicBezTo>
                    <a:pt x="5602" y="0"/>
                    <a:pt x="5539" y="28"/>
                    <a:pt x="5511" y="92"/>
                  </a:cubicBezTo>
                  <a:cubicBezTo>
                    <a:pt x="3531" y="3124"/>
                    <a:pt x="1751" y="6032"/>
                    <a:pt x="72" y="9165"/>
                  </a:cubicBezTo>
                  <a:cubicBezTo>
                    <a:pt x="1" y="9396"/>
                    <a:pt x="195" y="9614"/>
                    <a:pt x="385" y="9614"/>
                  </a:cubicBezTo>
                  <a:cubicBezTo>
                    <a:pt x="463" y="9614"/>
                    <a:pt x="540" y="9578"/>
                    <a:pt x="598" y="9490"/>
                  </a:cubicBezTo>
                  <a:cubicBezTo>
                    <a:pt x="2177" y="6358"/>
                    <a:pt x="3932" y="3325"/>
                    <a:pt x="5937" y="393"/>
                  </a:cubicBezTo>
                  <a:cubicBezTo>
                    <a:pt x="6080" y="177"/>
                    <a:pt x="5851" y="0"/>
                    <a:pt x="5672" y="0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10208175" y="1082050"/>
              <a:ext cx="138475" cy="216800"/>
            </a:xfrm>
            <a:custGeom>
              <a:rect b="b" l="l" r="r" t="t"/>
              <a:pathLst>
                <a:path extrusionOk="0" h="8672" w="5539">
                  <a:moveTo>
                    <a:pt x="5539" y="0"/>
                  </a:moveTo>
                  <a:lnTo>
                    <a:pt x="0" y="8672"/>
                  </a:lnTo>
                  <a:cubicBezTo>
                    <a:pt x="1980" y="5840"/>
                    <a:pt x="3760" y="2933"/>
                    <a:pt x="5539" y="0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10199025" y="1074750"/>
              <a:ext cx="154450" cy="229800"/>
            </a:xfrm>
            <a:custGeom>
              <a:rect b="b" l="l" r="r" t="t"/>
              <a:pathLst>
                <a:path extrusionOk="0" h="9192" w="6178">
                  <a:moveTo>
                    <a:pt x="5787" y="0"/>
                  </a:moveTo>
                  <a:cubicBezTo>
                    <a:pt x="5711" y="0"/>
                    <a:pt x="5636" y="28"/>
                    <a:pt x="5579" y="92"/>
                  </a:cubicBezTo>
                  <a:cubicBezTo>
                    <a:pt x="3900" y="3099"/>
                    <a:pt x="2020" y="5931"/>
                    <a:pt x="141" y="8864"/>
                  </a:cubicBezTo>
                  <a:cubicBezTo>
                    <a:pt x="1" y="9003"/>
                    <a:pt x="214" y="9191"/>
                    <a:pt x="390" y="9191"/>
                  </a:cubicBezTo>
                  <a:cubicBezTo>
                    <a:pt x="466" y="9191"/>
                    <a:pt x="536" y="9156"/>
                    <a:pt x="567" y="9064"/>
                  </a:cubicBezTo>
                  <a:cubicBezTo>
                    <a:pt x="2547" y="6232"/>
                    <a:pt x="4326" y="3325"/>
                    <a:pt x="6105" y="392"/>
                  </a:cubicBezTo>
                  <a:cubicBezTo>
                    <a:pt x="6177" y="177"/>
                    <a:pt x="5979" y="0"/>
                    <a:pt x="5787" y="0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10249525" y="1105225"/>
              <a:ext cx="130975" cy="211800"/>
            </a:xfrm>
            <a:custGeom>
              <a:rect b="b" l="l" r="r" t="t"/>
              <a:pathLst>
                <a:path extrusionOk="0" h="8472" w="5239">
                  <a:moveTo>
                    <a:pt x="5238" y="1"/>
                  </a:moveTo>
                  <a:lnTo>
                    <a:pt x="1466" y="6101"/>
                  </a:lnTo>
                  <a:lnTo>
                    <a:pt x="1466" y="6101"/>
                  </a:lnTo>
                  <a:cubicBezTo>
                    <a:pt x="2796" y="4100"/>
                    <a:pt x="4064" y="2088"/>
                    <a:pt x="5238" y="1"/>
                  </a:cubicBezTo>
                  <a:close/>
                  <a:moveTo>
                    <a:pt x="1466" y="6101"/>
                  </a:moveTo>
                  <a:cubicBezTo>
                    <a:pt x="1263" y="6407"/>
                    <a:pt x="1058" y="6713"/>
                    <a:pt x="852" y="7018"/>
                  </a:cubicBezTo>
                  <a:cubicBezTo>
                    <a:pt x="527" y="7519"/>
                    <a:pt x="226" y="7945"/>
                    <a:pt x="0" y="8472"/>
                  </a:cubicBezTo>
                  <a:lnTo>
                    <a:pt x="1466" y="6101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10241025" y="1099025"/>
              <a:ext cx="147775" cy="223975"/>
            </a:xfrm>
            <a:custGeom>
              <a:rect b="b" l="l" r="r" t="t"/>
              <a:pathLst>
                <a:path extrusionOk="0" h="8959" w="5911">
                  <a:moveTo>
                    <a:pt x="5617" y="1"/>
                  </a:moveTo>
                  <a:cubicBezTo>
                    <a:pt x="5529" y="1"/>
                    <a:pt x="5430" y="45"/>
                    <a:pt x="5353" y="148"/>
                  </a:cubicBezTo>
                  <a:cubicBezTo>
                    <a:pt x="4526" y="1627"/>
                    <a:pt x="3699" y="2980"/>
                    <a:pt x="2746" y="4434"/>
                  </a:cubicBezTo>
                  <a:cubicBezTo>
                    <a:pt x="2345" y="5161"/>
                    <a:pt x="1919" y="5787"/>
                    <a:pt x="1393" y="6514"/>
                  </a:cubicBezTo>
                  <a:cubicBezTo>
                    <a:pt x="967" y="7141"/>
                    <a:pt x="466" y="7893"/>
                    <a:pt x="140" y="8620"/>
                  </a:cubicBezTo>
                  <a:cubicBezTo>
                    <a:pt x="1" y="8759"/>
                    <a:pt x="151" y="8958"/>
                    <a:pt x="332" y="8958"/>
                  </a:cubicBezTo>
                  <a:cubicBezTo>
                    <a:pt x="411" y="8958"/>
                    <a:pt x="497" y="8920"/>
                    <a:pt x="566" y="8820"/>
                  </a:cubicBezTo>
                  <a:cubicBezTo>
                    <a:pt x="967" y="8093"/>
                    <a:pt x="1393" y="7467"/>
                    <a:pt x="1919" y="6740"/>
                  </a:cubicBezTo>
                  <a:cubicBezTo>
                    <a:pt x="2345" y="6113"/>
                    <a:pt x="2746" y="5386"/>
                    <a:pt x="3273" y="4760"/>
                  </a:cubicBezTo>
                  <a:cubicBezTo>
                    <a:pt x="4100" y="3281"/>
                    <a:pt x="4952" y="1828"/>
                    <a:pt x="5779" y="374"/>
                  </a:cubicBezTo>
                  <a:cubicBezTo>
                    <a:pt x="5910" y="160"/>
                    <a:pt x="5783" y="1"/>
                    <a:pt x="5617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10289000" y="1142200"/>
              <a:ext cx="125325" cy="190500"/>
            </a:xfrm>
            <a:custGeom>
              <a:rect b="b" l="l" r="r" t="t"/>
              <a:pathLst>
                <a:path extrusionOk="0" h="7620" w="5013">
                  <a:moveTo>
                    <a:pt x="5013" y="0"/>
                  </a:moveTo>
                  <a:lnTo>
                    <a:pt x="0" y="7619"/>
                  </a:lnTo>
                  <a:cubicBezTo>
                    <a:pt x="1780" y="5113"/>
                    <a:pt x="3434" y="2607"/>
                    <a:pt x="5013" y="0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10279925" y="1135550"/>
              <a:ext cx="143025" cy="201675"/>
            </a:xfrm>
            <a:custGeom>
              <a:rect b="b" l="l" r="r" t="t"/>
              <a:pathLst>
                <a:path extrusionOk="0" h="8067" w="5721">
                  <a:moveTo>
                    <a:pt x="5437" y="0"/>
                  </a:moveTo>
                  <a:cubicBezTo>
                    <a:pt x="5348" y="0"/>
                    <a:pt x="5247" y="49"/>
                    <a:pt x="5175" y="166"/>
                  </a:cubicBezTo>
                  <a:cubicBezTo>
                    <a:pt x="3596" y="2773"/>
                    <a:pt x="1917" y="5279"/>
                    <a:pt x="163" y="7685"/>
                  </a:cubicBezTo>
                  <a:cubicBezTo>
                    <a:pt x="0" y="7902"/>
                    <a:pt x="176" y="8066"/>
                    <a:pt x="362" y="8066"/>
                  </a:cubicBezTo>
                  <a:cubicBezTo>
                    <a:pt x="434" y="8066"/>
                    <a:pt x="508" y="8042"/>
                    <a:pt x="564" y="7986"/>
                  </a:cubicBezTo>
                  <a:cubicBezTo>
                    <a:pt x="2343" y="5580"/>
                    <a:pt x="4022" y="2973"/>
                    <a:pt x="5576" y="367"/>
                  </a:cubicBezTo>
                  <a:cubicBezTo>
                    <a:pt x="5721" y="157"/>
                    <a:pt x="5597" y="0"/>
                    <a:pt x="5437" y="0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0377975" y="1199200"/>
              <a:ext cx="49525" cy="68325"/>
            </a:xfrm>
            <a:custGeom>
              <a:rect b="b" l="l" r="r" t="t"/>
              <a:pathLst>
                <a:path extrusionOk="0" h="2733" w="1981">
                  <a:moveTo>
                    <a:pt x="1980" y="1"/>
                  </a:moveTo>
                  <a:lnTo>
                    <a:pt x="0" y="2733"/>
                  </a:lnTo>
                  <a:cubicBezTo>
                    <a:pt x="627" y="1881"/>
                    <a:pt x="1353" y="953"/>
                    <a:pt x="1980" y="1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10369825" y="1193550"/>
              <a:ext cx="66175" cy="80875"/>
            </a:xfrm>
            <a:custGeom>
              <a:rect b="b" l="l" r="r" t="t"/>
              <a:pathLst>
                <a:path extrusionOk="0" h="3235" w="2647">
                  <a:moveTo>
                    <a:pt x="2311" y="0"/>
                  </a:moveTo>
                  <a:cubicBezTo>
                    <a:pt x="2232" y="0"/>
                    <a:pt x="2148" y="36"/>
                    <a:pt x="2080" y="127"/>
                  </a:cubicBezTo>
                  <a:cubicBezTo>
                    <a:pt x="1454" y="1079"/>
                    <a:pt x="827" y="1906"/>
                    <a:pt x="101" y="2859"/>
                  </a:cubicBezTo>
                  <a:cubicBezTo>
                    <a:pt x="0" y="2959"/>
                    <a:pt x="0" y="3059"/>
                    <a:pt x="101" y="3159"/>
                  </a:cubicBezTo>
                  <a:cubicBezTo>
                    <a:pt x="151" y="3209"/>
                    <a:pt x="232" y="3235"/>
                    <a:pt x="301" y="3235"/>
                  </a:cubicBezTo>
                  <a:cubicBezTo>
                    <a:pt x="370" y="3235"/>
                    <a:pt x="426" y="3209"/>
                    <a:pt x="426" y="3159"/>
                  </a:cubicBezTo>
                  <a:cubicBezTo>
                    <a:pt x="1153" y="2332"/>
                    <a:pt x="1880" y="1280"/>
                    <a:pt x="2507" y="352"/>
                  </a:cubicBezTo>
                  <a:cubicBezTo>
                    <a:pt x="2647" y="195"/>
                    <a:pt x="2493" y="0"/>
                    <a:pt x="2311" y="0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10202525" y="1050725"/>
              <a:ext cx="13175" cy="28825"/>
            </a:xfrm>
            <a:custGeom>
              <a:rect b="b" l="l" r="r" t="t"/>
              <a:pathLst>
                <a:path extrusionOk="0" h="1153" w="527">
                  <a:moveTo>
                    <a:pt x="527" y="0"/>
                  </a:moveTo>
                  <a:lnTo>
                    <a:pt x="527" y="0"/>
                  </a:lnTo>
                  <a:cubicBezTo>
                    <a:pt x="494" y="69"/>
                    <a:pt x="465" y="135"/>
                    <a:pt x="436" y="198"/>
                  </a:cubicBezTo>
                  <a:lnTo>
                    <a:pt x="436" y="198"/>
                  </a:lnTo>
                  <a:lnTo>
                    <a:pt x="527" y="0"/>
                  </a:lnTo>
                  <a:close/>
                  <a:moveTo>
                    <a:pt x="436" y="198"/>
                  </a:moveTo>
                  <a:lnTo>
                    <a:pt x="1" y="1153"/>
                  </a:lnTo>
                  <a:cubicBezTo>
                    <a:pt x="190" y="796"/>
                    <a:pt x="291" y="527"/>
                    <a:pt x="436" y="198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10195000" y="1045700"/>
              <a:ext cx="28850" cy="38875"/>
            </a:xfrm>
            <a:custGeom>
              <a:rect b="b" l="l" r="r" t="t"/>
              <a:pathLst>
                <a:path extrusionOk="0" h="1555" w="1154">
                  <a:moveTo>
                    <a:pt x="928" y="1"/>
                  </a:moveTo>
                  <a:cubicBezTo>
                    <a:pt x="828" y="1"/>
                    <a:pt x="728" y="1"/>
                    <a:pt x="627" y="101"/>
                  </a:cubicBezTo>
                  <a:cubicBezTo>
                    <a:pt x="427" y="502"/>
                    <a:pt x="201" y="828"/>
                    <a:pt x="101" y="1128"/>
                  </a:cubicBezTo>
                  <a:cubicBezTo>
                    <a:pt x="1" y="1254"/>
                    <a:pt x="1" y="1454"/>
                    <a:pt x="101" y="1554"/>
                  </a:cubicBezTo>
                  <a:cubicBezTo>
                    <a:pt x="302" y="1554"/>
                    <a:pt x="427" y="1554"/>
                    <a:pt x="527" y="1454"/>
                  </a:cubicBezTo>
                  <a:cubicBezTo>
                    <a:pt x="728" y="1028"/>
                    <a:pt x="928" y="727"/>
                    <a:pt x="1053" y="402"/>
                  </a:cubicBezTo>
                  <a:cubicBezTo>
                    <a:pt x="1154" y="301"/>
                    <a:pt x="1154" y="101"/>
                    <a:pt x="928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10098525" y="1136550"/>
              <a:ext cx="20700" cy="39500"/>
            </a:xfrm>
            <a:custGeom>
              <a:rect b="b" l="l" r="r" t="t"/>
              <a:pathLst>
                <a:path extrusionOk="0" h="1580" w="828">
                  <a:moveTo>
                    <a:pt x="827" y="1"/>
                  </a:moveTo>
                  <a:lnTo>
                    <a:pt x="0" y="1580"/>
                  </a:lnTo>
                  <a:cubicBezTo>
                    <a:pt x="301" y="1053"/>
                    <a:pt x="627" y="527"/>
                    <a:pt x="827" y="1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10090375" y="1129675"/>
              <a:ext cx="36975" cy="52425"/>
            </a:xfrm>
            <a:custGeom>
              <a:rect b="b" l="l" r="r" t="t"/>
              <a:pathLst>
                <a:path extrusionOk="0" h="2097" w="1479">
                  <a:moveTo>
                    <a:pt x="1116" y="0"/>
                  </a:moveTo>
                  <a:cubicBezTo>
                    <a:pt x="1053" y="0"/>
                    <a:pt x="1003" y="25"/>
                    <a:pt x="953" y="75"/>
                  </a:cubicBezTo>
                  <a:cubicBezTo>
                    <a:pt x="627" y="602"/>
                    <a:pt x="426" y="1228"/>
                    <a:pt x="101" y="1754"/>
                  </a:cubicBezTo>
                  <a:cubicBezTo>
                    <a:pt x="0" y="1855"/>
                    <a:pt x="101" y="1955"/>
                    <a:pt x="226" y="2055"/>
                  </a:cubicBezTo>
                  <a:cubicBezTo>
                    <a:pt x="255" y="2085"/>
                    <a:pt x="285" y="2097"/>
                    <a:pt x="314" y="2097"/>
                  </a:cubicBezTo>
                  <a:cubicBezTo>
                    <a:pt x="385" y="2097"/>
                    <a:pt x="456" y="2026"/>
                    <a:pt x="527" y="1955"/>
                  </a:cubicBezTo>
                  <a:cubicBezTo>
                    <a:pt x="852" y="1429"/>
                    <a:pt x="1153" y="902"/>
                    <a:pt x="1479" y="401"/>
                  </a:cubicBezTo>
                  <a:cubicBezTo>
                    <a:pt x="1479" y="276"/>
                    <a:pt x="1479" y="75"/>
                    <a:pt x="1354" y="75"/>
                  </a:cubicBezTo>
                  <a:cubicBezTo>
                    <a:pt x="1253" y="25"/>
                    <a:pt x="1178" y="0"/>
                    <a:pt x="1116" y="0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10278350" y="1100225"/>
              <a:ext cx="28825" cy="55150"/>
            </a:xfrm>
            <a:custGeom>
              <a:rect b="b" l="l" r="r" t="t"/>
              <a:pathLst>
                <a:path extrusionOk="0" h="2206" w="1153">
                  <a:moveTo>
                    <a:pt x="1153" y="0"/>
                  </a:moveTo>
                  <a:lnTo>
                    <a:pt x="1153" y="0"/>
                  </a:lnTo>
                  <a:cubicBezTo>
                    <a:pt x="905" y="424"/>
                    <a:pt x="699" y="847"/>
                    <a:pt x="486" y="1276"/>
                  </a:cubicBezTo>
                  <a:lnTo>
                    <a:pt x="486" y="1276"/>
                  </a:lnTo>
                  <a:lnTo>
                    <a:pt x="1153" y="0"/>
                  </a:lnTo>
                  <a:close/>
                  <a:moveTo>
                    <a:pt x="486" y="1276"/>
                  </a:moveTo>
                  <a:lnTo>
                    <a:pt x="0" y="2206"/>
                  </a:lnTo>
                  <a:cubicBezTo>
                    <a:pt x="178" y="1892"/>
                    <a:pt x="334" y="1582"/>
                    <a:pt x="486" y="1276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10269825" y="1093700"/>
              <a:ext cx="46050" cy="67350"/>
            </a:xfrm>
            <a:custGeom>
              <a:rect b="b" l="l" r="r" t="t"/>
              <a:pathLst>
                <a:path extrusionOk="0" h="2694" w="1842">
                  <a:moveTo>
                    <a:pt x="1503" y="1"/>
                  </a:moveTo>
                  <a:cubicBezTo>
                    <a:pt x="1415" y="1"/>
                    <a:pt x="1328" y="48"/>
                    <a:pt x="1294" y="161"/>
                  </a:cubicBezTo>
                  <a:cubicBezTo>
                    <a:pt x="867" y="888"/>
                    <a:pt x="441" y="1614"/>
                    <a:pt x="141" y="2341"/>
                  </a:cubicBezTo>
                  <a:cubicBezTo>
                    <a:pt x="0" y="2499"/>
                    <a:pt x="154" y="2693"/>
                    <a:pt x="337" y="2693"/>
                  </a:cubicBezTo>
                  <a:cubicBezTo>
                    <a:pt x="415" y="2693"/>
                    <a:pt x="499" y="2657"/>
                    <a:pt x="567" y="2567"/>
                  </a:cubicBezTo>
                  <a:cubicBezTo>
                    <a:pt x="968" y="1840"/>
                    <a:pt x="1294" y="1088"/>
                    <a:pt x="1695" y="361"/>
                  </a:cubicBezTo>
                  <a:cubicBezTo>
                    <a:pt x="1842" y="165"/>
                    <a:pt x="1669" y="1"/>
                    <a:pt x="1503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10346625" y="1191700"/>
              <a:ext cx="7550" cy="15675"/>
            </a:xfrm>
            <a:custGeom>
              <a:rect b="b" l="l" r="r" t="t"/>
              <a:pathLst>
                <a:path extrusionOk="0" h="627" w="302">
                  <a:moveTo>
                    <a:pt x="302" y="0"/>
                  </a:moveTo>
                  <a:lnTo>
                    <a:pt x="302" y="0"/>
                  </a:lnTo>
                  <a:cubicBezTo>
                    <a:pt x="252" y="100"/>
                    <a:pt x="201" y="207"/>
                    <a:pt x="151" y="314"/>
                  </a:cubicBezTo>
                  <a:lnTo>
                    <a:pt x="302" y="0"/>
                  </a:lnTo>
                  <a:close/>
                  <a:moveTo>
                    <a:pt x="151" y="314"/>
                  </a:moveTo>
                  <a:lnTo>
                    <a:pt x="1" y="627"/>
                  </a:lnTo>
                  <a:cubicBezTo>
                    <a:pt x="51" y="527"/>
                    <a:pt x="101" y="420"/>
                    <a:pt x="151" y="314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10338500" y="1184575"/>
              <a:ext cx="23825" cy="30325"/>
            </a:xfrm>
            <a:custGeom>
              <a:rect b="b" l="l" r="r" t="t"/>
              <a:pathLst>
                <a:path extrusionOk="0" h="1213" w="953">
                  <a:moveTo>
                    <a:pt x="617" y="1"/>
                  </a:moveTo>
                  <a:cubicBezTo>
                    <a:pt x="541" y="1"/>
                    <a:pt x="484" y="56"/>
                    <a:pt x="426" y="185"/>
                  </a:cubicBezTo>
                  <a:cubicBezTo>
                    <a:pt x="326" y="385"/>
                    <a:pt x="201" y="586"/>
                    <a:pt x="0" y="812"/>
                  </a:cubicBezTo>
                  <a:cubicBezTo>
                    <a:pt x="0" y="912"/>
                    <a:pt x="0" y="1112"/>
                    <a:pt x="100" y="1213"/>
                  </a:cubicBezTo>
                  <a:cubicBezTo>
                    <a:pt x="201" y="1213"/>
                    <a:pt x="426" y="1213"/>
                    <a:pt x="526" y="1112"/>
                  </a:cubicBezTo>
                  <a:cubicBezTo>
                    <a:pt x="627" y="812"/>
                    <a:pt x="727" y="586"/>
                    <a:pt x="827" y="385"/>
                  </a:cubicBezTo>
                  <a:cubicBezTo>
                    <a:pt x="953" y="285"/>
                    <a:pt x="953" y="85"/>
                    <a:pt x="827" y="85"/>
                  </a:cubicBezTo>
                  <a:cubicBezTo>
                    <a:pt x="742" y="31"/>
                    <a:pt x="674" y="1"/>
                    <a:pt x="617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25"/>
          <p:cNvGrpSpPr/>
          <p:nvPr/>
        </p:nvGrpSpPr>
        <p:grpSpPr>
          <a:xfrm rot="1628208">
            <a:off x="6677278" y="3040846"/>
            <a:ext cx="587736" cy="781797"/>
            <a:chOff x="3600400" y="2783875"/>
            <a:chExt cx="402275" cy="535100"/>
          </a:xfrm>
        </p:grpSpPr>
        <p:sp>
          <p:nvSpPr>
            <p:cNvPr id="528" name="Google Shape;528;p25"/>
            <p:cNvSpPr/>
            <p:nvPr/>
          </p:nvSpPr>
          <p:spPr>
            <a:xfrm>
              <a:off x="3631725" y="3070825"/>
              <a:ext cx="195525" cy="237500"/>
            </a:xfrm>
            <a:custGeom>
              <a:rect b="b" l="l" r="r" t="t"/>
              <a:pathLst>
                <a:path extrusionOk="0" h="9500" w="7821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rgbClr val="4C64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3623575" y="3062700"/>
              <a:ext cx="211825" cy="256275"/>
            </a:xfrm>
            <a:custGeom>
              <a:rect b="b" l="l" r="r" t="t"/>
              <a:pathLst>
                <a:path extrusionOk="0" h="10251" w="8473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3775225" y="3070825"/>
              <a:ext cx="196125" cy="237500"/>
            </a:xfrm>
            <a:custGeom>
              <a:rect b="b" l="l" r="r" t="t"/>
              <a:pathLst>
                <a:path extrusionOk="0" h="9500" w="7845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rgbClr val="4C64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3767700" y="3062700"/>
              <a:ext cx="211175" cy="256275"/>
            </a:xfrm>
            <a:custGeom>
              <a:rect b="b" l="l" r="r" t="t"/>
              <a:pathLst>
                <a:path extrusionOk="0" h="10251" w="8447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3605425" y="2788875"/>
              <a:ext cx="391625" cy="396650"/>
            </a:xfrm>
            <a:custGeom>
              <a:rect b="b" l="l" r="r" t="t"/>
              <a:pathLst>
                <a:path extrusionOk="0" h="15866" w="15665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3600400" y="2783875"/>
              <a:ext cx="402275" cy="409800"/>
            </a:xfrm>
            <a:custGeom>
              <a:rect b="b" l="l" r="r" t="t"/>
              <a:pathLst>
                <a:path extrusionOk="0" h="16392" w="16091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3663050" y="2851525"/>
              <a:ext cx="276975" cy="273850"/>
            </a:xfrm>
            <a:custGeom>
              <a:rect b="b" l="l" r="r" t="t"/>
              <a:pathLst>
                <a:path extrusionOk="0" h="10954" w="11079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5" name="Google Shape;535;p25"/>
          <p:cNvSpPr txBox="1"/>
          <p:nvPr/>
        </p:nvSpPr>
        <p:spPr>
          <a:xfrm>
            <a:off x="2333400" y="3219075"/>
            <a:ext cx="426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By Alyssa Norman &amp; Ayden Weber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4"/>
          <p:cNvSpPr/>
          <p:nvPr/>
        </p:nvSpPr>
        <p:spPr>
          <a:xfrm flipH="1">
            <a:off x="2934657" y="3514607"/>
            <a:ext cx="1443743" cy="911041"/>
          </a:xfrm>
          <a:custGeom>
            <a:rect b="b" l="l" r="r" t="t"/>
            <a:pathLst>
              <a:path extrusionOk="0" h="19743" w="24157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34"/>
          <p:cNvSpPr/>
          <p:nvPr/>
        </p:nvSpPr>
        <p:spPr>
          <a:xfrm flipH="1" rot="10800000">
            <a:off x="4010753" y="3409012"/>
            <a:ext cx="975390" cy="780335"/>
          </a:xfrm>
          <a:custGeom>
            <a:rect b="b" l="l" r="r" t="t"/>
            <a:pathLst>
              <a:path extrusionOk="0" h="16187" w="1586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34"/>
          <p:cNvSpPr txBox="1"/>
          <p:nvPr/>
        </p:nvSpPr>
        <p:spPr>
          <a:xfrm>
            <a:off x="2359800" y="2430975"/>
            <a:ext cx="4424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Math Specific </a:t>
            </a: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Assistive</a:t>
            </a: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 Technology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9" name="Google Shape;1079;p34"/>
          <p:cNvSpPr txBox="1"/>
          <p:nvPr/>
        </p:nvSpPr>
        <p:spPr>
          <a:xfrm>
            <a:off x="3387850" y="1520400"/>
            <a:ext cx="2221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Aldrich"/>
                <a:ea typeface="Aldrich"/>
                <a:cs typeface="Aldrich"/>
                <a:sym typeface="Aldrich"/>
              </a:rPr>
              <a:t>Videos:</a:t>
            </a:r>
            <a:endParaRPr sz="4100">
              <a:latin typeface="Aldrich"/>
              <a:ea typeface="Aldrich"/>
              <a:cs typeface="Aldrich"/>
              <a:sym typeface="Aldric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35" title="Sumdog&amp;ShowMe-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225" y="652400"/>
            <a:ext cx="7751549" cy="436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35"/>
          <p:cNvSpPr txBox="1"/>
          <p:nvPr/>
        </p:nvSpPr>
        <p:spPr>
          <a:xfrm>
            <a:off x="2425900" y="108725"/>
            <a:ext cx="4647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ldrich"/>
                <a:ea typeface="Aldrich"/>
                <a:cs typeface="Aldrich"/>
                <a:sym typeface="Aldrich"/>
              </a:rPr>
              <a:t>Ayden’s Video (Sumdog &amp; ShowMe)</a:t>
            </a:r>
            <a:endParaRPr sz="1700">
              <a:latin typeface="Aldrich"/>
              <a:ea typeface="Aldrich"/>
              <a:cs typeface="Aldrich"/>
              <a:sym typeface="Aldrich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Google Shape;1090;p36" title="Brainingcamp Video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350" y="0"/>
            <a:ext cx="6763250" cy="507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36"/>
          <p:cNvSpPr txBox="1"/>
          <p:nvPr/>
        </p:nvSpPr>
        <p:spPr>
          <a:xfrm>
            <a:off x="2261250" y="121750"/>
            <a:ext cx="477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Alyssa’s </a:t>
            </a:r>
            <a:r>
              <a:rPr lang="en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Videos</a:t>
            </a:r>
            <a:r>
              <a:rPr lang="en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 (</a:t>
            </a:r>
            <a:r>
              <a:rPr lang="en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Brainingcamp &amp; </a:t>
            </a:r>
            <a:r>
              <a:rPr lang="en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rPr>
              <a:t>Number Frames)</a:t>
            </a:r>
            <a:endParaRPr>
              <a:solidFill>
                <a:schemeClr val="lt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Google Shape;1096;p37" title="Number Frames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9425" y="56825"/>
            <a:ext cx="6782225" cy="50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8"/>
          <p:cNvSpPr/>
          <p:nvPr/>
        </p:nvSpPr>
        <p:spPr>
          <a:xfrm>
            <a:off x="-193825" y="960076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38"/>
          <p:cNvSpPr txBox="1"/>
          <p:nvPr/>
        </p:nvSpPr>
        <p:spPr>
          <a:xfrm>
            <a:off x="1536300" y="705250"/>
            <a:ext cx="607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ldrich"/>
                <a:ea typeface="Aldrich"/>
                <a:cs typeface="Aldrich"/>
                <a:sym typeface="Aldrich"/>
              </a:rPr>
              <a:t>Other Math Specific Assistive Technologies:</a:t>
            </a:r>
            <a:endParaRPr sz="2000"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1103" name="Google Shape;1103;p38"/>
          <p:cNvSpPr txBox="1"/>
          <p:nvPr/>
        </p:nvSpPr>
        <p:spPr>
          <a:xfrm>
            <a:off x="1105700" y="1524650"/>
            <a:ext cx="6920400" cy="25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b="1" lang="en" sz="1300">
                <a:solidFill>
                  <a:schemeClr val="dk1"/>
                </a:solidFill>
                <a:highlight>
                  <a:schemeClr val="accent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Graphing calculators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-Can solve complex equations, and the dynamic display screen allows the student to verify the results before solving on paper.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b="1" lang="en" sz="1300">
                <a:solidFill>
                  <a:schemeClr val="dk1"/>
                </a:solidFill>
                <a:highlight>
                  <a:schemeClr val="accent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Park Math HD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Takes students through a mathematical adventure teaching, early math concepts based on Common Core State Standards. Learn numbers, counting, addition, subtraction, sorting, patterns and more through 7 fun, educational activities.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b="1" lang="en" sz="1300">
                <a:solidFill>
                  <a:schemeClr val="dk1"/>
                </a:solidFill>
                <a:highlight>
                  <a:schemeClr val="accent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Animal Math</a:t>
            </a:r>
            <a:r>
              <a:rPr lang="en" sz="1200">
                <a:solidFill>
                  <a:schemeClr val="dk1"/>
                </a:solidFill>
                <a:highlight>
                  <a:schemeClr val="accent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This app uses positive encouragement and cute characters to keep kids engaged in math activities. The free version of this application was having on counting to ten, patterns &amp; sequences and addition to five.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b="1" lang="en" sz="1300">
                <a:solidFill>
                  <a:schemeClr val="dk1"/>
                </a:solidFill>
                <a:highlight>
                  <a:schemeClr val="accent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maths dictionary for kids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An animated, interactive online math dictionary that explains over 600 common mathematical terms in simple language.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9"/>
          <p:cNvSpPr txBox="1"/>
          <p:nvPr/>
        </p:nvSpPr>
        <p:spPr>
          <a:xfrm>
            <a:off x="603725" y="552450"/>
            <a:ext cx="77004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drich"/>
                <a:ea typeface="Aldrich"/>
                <a:cs typeface="Aldrich"/>
                <a:sym typeface="Aldrich"/>
              </a:rPr>
              <a:t>Resources:</a:t>
            </a:r>
            <a:endParaRPr>
              <a:latin typeface="Aldrich"/>
              <a:ea typeface="Aldrich"/>
              <a:cs typeface="Aldrich"/>
              <a:sym typeface="Aldric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Akpan, J. &amp; Beard, L. (2014). Assistive Technology and Mathematic Education. </a:t>
            </a: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Universal Journal of Educational Research, 2(3). </a:t>
            </a:r>
            <a:r>
              <a:rPr lang="en" sz="125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doi: 10.13189/ujer.2014.020303</a:t>
            </a:r>
            <a:endParaRPr i="1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Assistive Technology for Students with Learning Disabilities. (2018, May 04). Retrieved from </a:t>
            </a: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https://www.ldatschool.ca/assistive-technology/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Harris, D. (2021) </a:t>
            </a:r>
            <a:r>
              <a:rPr i="1" lang="en">
                <a:latin typeface="Didact Gothic"/>
                <a:ea typeface="Didact Gothic"/>
                <a:cs typeface="Didact Gothic"/>
                <a:sym typeface="Didact Gothic"/>
              </a:rPr>
              <a:t>Digital Manipulatives. 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Brainingcamp. Retrieved from </a:t>
            </a: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https://www.brainingcamp.com/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The Math Learning Centre. (2021). Number Frames (2.0.1) [Mobile a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pplication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 software].  Retrieved from </a:t>
            </a: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5"/>
              </a:rPr>
              <a:t>https://apps.mathlearningcenter.org/number-frames/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Young, G. (2014). </a:t>
            </a:r>
            <a:r>
              <a:rPr i="1" lang="en">
                <a:latin typeface="Didact Gothic"/>
                <a:ea typeface="Didact Gothic"/>
                <a:cs typeface="Didact Gothic"/>
                <a:sym typeface="Didact Gothic"/>
              </a:rPr>
              <a:t>Assistive technology for Students with Learning Disabilities.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 LD@school. Retrieved from </a:t>
            </a:r>
            <a:r>
              <a:rPr lang="en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6"/>
              </a:rPr>
              <a:t>https://www.ldatschool.ca/assistive-technology/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6"/>
          <p:cNvSpPr txBox="1"/>
          <p:nvPr>
            <p:ph type="ctrTitle"/>
          </p:nvPr>
        </p:nvSpPr>
        <p:spPr>
          <a:xfrm>
            <a:off x="1566925" y="2647900"/>
            <a:ext cx="6476100" cy="112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How can we use technology to support students with disabilities and diverse learning needs in mathematics?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</p:txBody>
      </p:sp>
      <p:sp>
        <p:nvSpPr>
          <p:cNvPr id="541" name="Google Shape;541;p26"/>
          <p:cNvSpPr/>
          <p:nvPr/>
        </p:nvSpPr>
        <p:spPr>
          <a:xfrm>
            <a:off x="3655800" y="3866701"/>
            <a:ext cx="1832405" cy="244805"/>
          </a:xfrm>
          <a:custGeom>
            <a:rect b="b" l="l" r="r" t="t"/>
            <a:pathLst>
              <a:path extrusionOk="0" h="7463" w="55866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26"/>
          <p:cNvGrpSpPr/>
          <p:nvPr/>
        </p:nvGrpSpPr>
        <p:grpSpPr>
          <a:xfrm rot="10667963">
            <a:off x="7458206" y="1380526"/>
            <a:ext cx="1385983" cy="2705355"/>
            <a:chOff x="409722" y="228600"/>
            <a:chExt cx="1385931" cy="2705253"/>
          </a:xfrm>
        </p:grpSpPr>
        <p:grpSp>
          <p:nvGrpSpPr>
            <p:cNvPr id="543" name="Google Shape;543;p26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26"/>
          <p:cNvGrpSpPr/>
          <p:nvPr/>
        </p:nvGrpSpPr>
        <p:grpSpPr>
          <a:xfrm rot="-230834">
            <a:off x="262018" y="1063686"/>
            <a:ext cx="1386005" cy="2705399"/>
            <a:chOff x="409722" y="228600"/>
            <a:chExt cx="1385931" cy="2705253"/>
          </a:xfrm>
        </p:grpSpPr>
        <p:grpSp>
          <p:nvGrpSpPr>
            <p:cNvPr id="548" name="Google Shape;548;p26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49" name="Google Shape;549;p26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6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1" name="Google Shape;551;p26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7"/>
          <p:cNvSpPr txBox="1"/>
          <p:nvPr/>
        </p:nvSpPr>
        <p:spPr>
          <a:xfrm>
            <a:off x="568200" y="715150"/>
            <a:ext cx="8312400" cy="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Aldrich"/>
                <a:ea typeface="Aldrich"/>
                <a:cs typeface="Aldrich"/>
                <a:sym typeface="Aldrich"/>
              </a:rPr>
              <a:t>What is the relationship of your topic to teaching and learning?</a:t>
            </a:r>
            <a:endParaRPr b="1" sz="1800">
              <a:solidFill>
                <a:schemeClr val="accent1"/>
              </a:solidFill>
              <a:latin typeface="Aldrich"/>
              <a:ea typeface="Aldrich"/>
              <a:cs typeface="Aldrich"/>
              <a:sym typeface="Aldri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57" name="Google Shape;557;p27"/>
          <p:cNvSpPr txBox="1"/>
          <p:nvPr/>
        </p:nvSpPr>
        <p:spPr>
          <a:xfrm>
            <a:off x="661450" y="1290475"/>
            <a:ext cx="77697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are diverse and require a diverse range of resources available to them for successful learning. As a teacher, it is important to be aware and knowledgeable about different resources in order to create an inclusive classroom environment. </a:t>
            </a:r>
            <a:endParaRPr sz="16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1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Assistive Technologies are a way in which teachers can improve learning in subjects such as mathematics for students of all learning capabilities. </a:t>
            </a:r>
            <a:endParaRPr sz="16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58" name="Google Shape;558;p27"/>
          <p:cNvGrpSpPr/>
          <p:nvPr/>
        </p:nvGrpSpPr>
        <p:grpSpPr>
          <a:xfrm>
            <a:off x="3356292" y="3326989"/>
            <a:ext cx="2379999" cy="1340945"/>
            <a:chOff x="1522075" y="1452400"/>
            <a:chExt cx="4344650" cy="2798300"/>
          </a:xfrm>
        </p:grpSpPr>
        <p:sp>
          <p:nvSpPr>
            <p:cNvPr id="559" name="Google Shape;559;p27"/>
            <p:cNvSpPr/>
            <p:nvPr/>
          </p:nvSpPr>
          <p:spPr>
            <a:xfrm>
              <a:off x="1686850" y="3464950"/>
              <a:ext cx="1365325" cy="232475"/>
            </a:xfrm>
            <a:custGeom>
              <a:rect b="b" l="l" r="r" t="t"/>
              <a:pathLst>
                <a:path extrusionOk="0" h="9299" w="54613">
                  <a:moveTo>
                    <a:pt x="1454" y="0"/>
                  </a:moveTo>
                  <a:cubicBezTo>
                    <a:pt x="728" y="0"/>
                    <a:pt x="1" y="627"/>
                    <a:pt x="1" y="1454"/>
                  </a:cubicBezTo>
                  <a:lnTo>
                    <a:pt x="1" y="7845"/>
                  </a:lnTo>
                  <a:cubicBezTo>
                    <a:pt x="1" y="8672"/>
                    <a:pt x="728" y="9299"/>
                    <a:pt x="1454" y="9299"/>
                  </a:cubicBezTo>
                  <a:lnTo>
                    <a:pt x="53159" y="9299"/>
                  </a:lnTo>
                  <a:cubicBezTo>
                    <a:pt x="53986" y="9299"/>
                    <a:pt x="54613" y="8672"/>
                    <a:pt x="54613" y="7845"/>
                  </a:cubicBezTo>
                  <a:lnTo>
                    <a:pt x="54613" y="1454"/>
                  </a:lnTo>
                  <a:cubicBezTo>
                    <a:pt x="54613" y="627"/>
                    <a:pt x="53986" y="0"/>
                    <a:pt x="53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1684350" y="3459925"/>
              <a:ext cx="1370325" cy="240000"/>
            </a:xfrm>
            <a:custGeom>
              <a:rect b="b" l="l" r="r" t="t"/>
              <a:pathLst>
                <a:path extrusionOk="0" h="9600" w="54813">
                  <a:moveTo>
                    <a:pt x="53259" y="302"/>
                  </a:moveTo>
                  <a:cubicBezTo>
                    <a:pt x="53560" y="302"/>
                    <a:pt x="53885" y="527"/>
                    <a:pt x="54186" y="728"/>
                  </a:cubicBezTo>
                  <a:cubicBezTo>
                    <a:pt x="54387" y="928"/>
                    <a:pt x="54512" y="1254"/>
                    <a:pt x="54512" y="1655"/>
                  </a:cubicBezTo>
                  <a:lnTo>
                    <a:pt x="54512" y="8046"/>
                  </a:lnTo>
                  <a:cubicBezTo>
                    <a:pt x="54512" y="8347"/>
                    <a:pt x="54387" y="8673"/>
                    <a:pt x="54186" y="8973"/>
                  </a:cubicBezTo>
                  <a:cubicBezTo>
                    <a:pt x="53885" y="9174"/>
                    <a:pt x="53560" y="9299"/>
                    <a:pt x="53259" y="9299"/>
                  </a:cubicBezTo>
                  <a:lnTo>
                    <a:pt x="1554" y="9299"/>
                  </a:lnTo>
                  <a:cubicBezTo>
                    <a:pt x="1254" y="9299"/>
                    <a:pt x="928" y="9174"/>
                    <a:pt x="727" y="8973"/>
                  </a:cubicBezTo>
                  <a:cubicBezTo>
                    <a:pt x="401" y="8673"/>
                    <a:pt x="301" y="8347"/>
                    <a:pt x="301" y="8046"/>
                  </a:cubicBezTo>
                  <a:lnTo>
                    <a:pt x="301" y="1655"/>
                  </a:lnTo>
                  <a:cubicBezTo>
                    <a:pt x="301" y="1254"/>
                    <a:pt x="401" y="928"/>
                    <a:pt x="727" y="728"/>
                  </a:cubicBezTo>
                  <a:cubicBezTo>
                    <a:pt x="928" y="527"/>
                    <a:pt x="1254" y="302"/>
                    <a:pt x="1554" y="302"/>
                  </a:cubicBezTo>
                  <a:close/>
                  <a:moveTo>
                    <a:pt x="1554" y="1"/>
                  </a:moveTo>
                  <a:cubicBezTo>
                    <a:pt x="727" y="1"/>
                    <a:pt x="0" y="728"/>
                    <a:pt x="0" y="1655"/>
                  </a:cubicBezTo>
                  <a:lnTo>
                    <a:pt x="0" y="8046"/>
                  </a:lnTo>
                  <a:cubicBezTo>
                    <a:pt x="0" y="8873"/>
                    <a:pt x="727" y="9600"/>
                    <a:pt x="1554" y="9600"/>
                  </a:cubicBezTo>
                  <a:lnTo>
                    <a:pt x="53259" y="9600"/>
                  </a:lnTo>
                  <a:cubicBezTo>
                    <a:pt x="54086" y="9600"/>
                    <a:pt x="54813" y="8873"/>
                    <a:pt x="54813" y="8046"/>
                  </a:cubicBezTo>
                  <a:lnTo>
                    <a:pt x="54813" y="1655"/>
                  </a:lnTo>
                  <a:cubicBezTo>
                    <a:pt x="54813" y="728"/>
                    <a:pt x="54086" y="1"/>
                    <a:pt x="53259" y="1"/>
                  </a:cubicBez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1981975" y="3496275"/>
              <a:ext cx="770075" cy="169825"/>
            </a:xfrm>
            <a:custGeom>
              <a:rect b="b" l="l" r="r" t="t"/>
              <a:pathLst>
                <a:path extrusionOk="0" h="6793" w="30803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lnTo>
                    <a:pt x="0" y="6692"/>
                  </a:lnTo>
                  <a:cubicBezTo>
                    <a:pt x="0" y="6793"/>
                    <a:pt x="101" y="6793"/>
                    <a:pt x="201" y="6793"/>
                  </a:cubicBezTo>
                  <a:lnTo>
                    <a:pt x="30702" y="6793"/>
                  </a:lnTo>
                  <a:cubicBezTo>
                    <a:pt x="30802" y="6793"/>
                    <a:pt x="30802" y="6793"/>
                    <a:pt x="30802" y="6692"/>
                  </a:cubicBezTo>
                  <a:lnTo>
                    <a:pt x="30802" y="201"/>
                  </a:lnTo>
                  <a:cubicBezTo>
                    <a:pt x="30802" y="101"/>
                    <a:pt x="30802" y="1"/>
                    <a:pt x="3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1978825" y="3493775"/>
              <a:ext cx="778225" cy="177350"/>
            </a:xfrm>
            <a:custGeom>
              <a:rect b="b" l="l" r="r" t="t"/>
              <a:pathLst>
                <a:path extrusionOk="0" h="7094" w="31129">
                  <a:moveTo>
                    <a:pt x="30828" y="301"/>
                  </a:moveTo>
                  <a:lnTo>
                    <a:pt x="30828" y="6792"/>
                  </a:lnTo>
                  <a:lnTo>
                    <a:pt x="327" y="6792"/>
                  </a:lnTo>
                  <a:lnTo>
                    <a:pt x="327" y="301"/>
                  </a:lnTo>
                  <a:close/>
                  <a:moveTo>
                    <a:pt x="327" y="0"/>
                  </a:moveTo>
                  <a:cubicBezTo>
                    <a:pt x="126" y="0"/>
                    <a:pt x="1" y="101"/>
                    <a:pt x="1" y="301"/>
                  </a:cubicBezTo>
                  <a:lnTo>
                    <a:pt x="1" y="6792"/>
                  </a:lnTo>
                  <a:cubicBezTo>
                    <a:pt x="1" y="6993"/>
                    <a:pt x="126" y="7093"/>
                    <a:pt x="327" y="7093"/>
                  </a:cubicBezTo>
                  <a:lnTo>
                    <a:pt x="30828" y="7093"/>
                  </a:lnTo>
                  <a:cubicBezTo>
                    <a:pt x="31029" y="7093"/>
                    <a:pt x="31129" y="6993"/>
                    <a:pt x="31129" y="6792"/>
                  </a:cubicBezTo>
                  <a:lnTo>
                    <a:pt x="31129" y="301"/>
                  </a:lnTo>
                  <a:cubicBezTo>
                    <a:pt x="31129" y="101"/>
                    <a:pt x="31029" y="0"/>
                    <a:pt x="30828" y="0"/>
                  </a:cubicBez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2817200" y="3496275"/>
              <a:ext cx="36350" cy="169825"/>
            </a:xfrm>
            <a:custGeom>
              <a:rect b="b" l="l" r="r" t="t"/>
              <a:pathLst>
                <a:path extrusionOk="0" h="6793" w="1454">
                  <a:moveTo>
                    <a:pt x="0" y="1"/>
                  </a:moveTo>
                  <a:lnTo>
                    <a:pt x="0" y="6793"/>
                  </a:lnTo>
                  <a:lnTo>
                    <a:pt x="1454" y="6793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2814675" y="3493775"/>
              <a:ext cx="41375" cy="177350"/>
            </a:xfrm>
            <a:custGeom>
              <a:rect b="b" l="l" r="r" t="t"/>
              <a:pathLst>
                <a:path extrusionOk="0" h="7094" w="1655">
                  <a:moveTo>
                    <a:pt x="1354" y="301"/>
                  </a:moveTo>
                  <a:lnTo>
                    <a:pt x="1354" y="6792"/>
                  </a:lnTo>
                  <a:lnTo>
                    <a:pt x="302" y="6792"/>
                  </a:lnTo>
                  <a:lnTo>
                    <a:pt x="302" y="301"/>
                  </a:lnTo>
                  <a:close/>
                  <a:moveTo>
                    <a:pt x="1" y="0"/>
                  </a:moveTo>
                  <a:lnTo>
                    <a:pt x="1" y="7093"/>
                  </a:lnTo>
                  <a:lnTo>
                    <a:pt x="1655" y="7093"/>
                  </a:lnTo>
                  <a:lnTo>
                    <a:pt x="1655" y="6893"/>
                  </a:lnTo>
                  <a:lnTo>
                    <a:pt x="1655" y="0"/>
                  </a:lnTo>
                  <a:close/>
                </a:path>
              </a:pathLst>
            </a:custGeom>
            <a:solidFill>
              <a:srgbClr val="2825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2890500" y="3520075"/>
              <a:ext cx="36350" cy="122225"/>
            </a:xfrm>
            <a:custGeom>
              <a:rect b="b" l="l" r="r" t="t"/>
              <a:pathLst>
                <a:path extrusionOk="0" h="4889" w="1454">
                  <a:moveTo>
                    <a:pt x="0" y="1"/>
                  </a:moveTo>
                  <a:lnTo>
                    <a:pt x="0" y="4888"/>
                  </a:lnTo>
                  <a:lnTo>
                    <a:pt x="1454" y="4888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2887375" y="3516950"/>
              <a:ext cx="44500" cy="130975"/>
            </a:xfrm>
            <a:custGeom>
              <a:rect b="b" l="l" r="r" t="t"/>
              <a:pathLst>
                <a:path extrusionOk="0" h="5239" w="1780">
                  <a:moveTo>
                    <a:pt x="1479" y="326"/>
                  </a:moveTo>
                  <a:lnTo>
                    <a:pt x="1479" y="4913"/>
                  </a:lnTo>
                  <a:lnTo>
                    <a:pt x="326" y="4913"/>
                  </a:lnTo>
                  <a:lnTo>
                    <a:pt x="326" y="326"/>
                  </a:lnTo>
                  <a:close/>
                  <a:moveTo>
                    <a:pt x="0" y="1"/>
                  </a:moveTo>
                  <a:lnTo>
                    <a:pt x="0" y="5239"/>
                  </a:lnTo>
                  <a:lnTo>
                    <a:pt x="1780" y="5239"/>
                  </a:lnTo>
                  <a:lnTo>
                    <a:pt x="1780" y="5013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2825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1747000" y="3545775"/>
              <a:ext cx="72725" cy="73325"/>
            </a:xfrm>
            <a:custGeom>
              <a:rect b="b" l="l" r="r" t="t"/>
              <a:pathLst>
                <a:path extrusionOk="0" h="2933" w="2909">
                  <a:moveTo>
                    <a:pt x="1" y="0"/>
                  </a:moveTo>
                  <a:lnTo>
                    <a:pt x="1" y="2933"/>
                  </a:lnTo>
                  <a:lnTo>
                    <a:pt x="2908" y="293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1743875" y="3543275"/>
              <a:ext cx="78350" cy="78350"/>
            </a:xfrm>
            <a:custGeom>
              <a:rect b="b" l="l" r="r" t="t"/>
              <a:pathLst>
                <a:path extrusionOk="0" h="3134" w="3134">
                  <a:moveTo>
                    <a:pt x="2833" y="326"/>
                  </a:moveTo>
                  <a:lnTo>
                    <a:pt x="2833" y="2832"/>
                  </a:lnTo>
                  <a:lnTo>
                    <a:pt x="326" y="2832"/>
                  </a:lnTo>
                  <a:lnTo>
                    <a:pt x="326" y="326"/>
                  </a:lnTo>
                  <a:close/>
                  <a:moveTo>
                    <a:pt x="0" y="0"/>
                  </a:moveTo>
                  <a:lnTo>
                    <a:pt x="0" y="100"/>
                  </a:lnTo>
                  <a:lnTo>
                    <a:pt x="0" y="3033"/>
                  </a:lnTo>
                  <a:lnTo>
                    <a:pt x="0" y="3133"/>
                  </a:lnTo>
                  <a:lnTo>
                    <a:pt x="3133" y="3133"/>
                  </a:lnTo>
                  <a:lnTo>
                    <a:pt x="3133" y="3033"/>
                  </a:lnTo>
                  <a:lnTo>
                    <a:pt x="3133" y="100"/>
                  </a:lnTo>
                  <a:lnTo>
                    <a:pt x="3133" y="0"/>
                  </a:ln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1686850" y="3713075"/>
              <a:ext cx="1401675" cy="286975"/>
            </a:xfrm>
            <a:custGeom>
              <a:rect b="b" l="l" r="r" t="t"/>
              <a:pathLst>
                <a:path extrusionOk="0" h="11479" w="56067">
                  <a:moveTo>
                    <a:pt x="1" y="0"/>
                  </a:moveTo>
                  <a:cubicBezTo>
                    <a:pt x="1" y="0"/>
                    <a:pt x="2808" y="6065"/>
                    <a:pt x="1" y="11479"/>
                  </a:cubicBezTo>
                  <a:lnTo>
                    <a:pt x="53259" y="11479"/>
                  </a:lnTo>
                  <a:cubicBezTo>
                    <a:pt x="54813" y="11479"/>
                    <a:pt x="56066" y="9825"/>
                    <a:pt x="56066" y="7720"/>
                  </a:cubicBezTo>
                  <a:lnTo>
                    <a:pt x="56066" y="3760"/>
                  </a:lnTo>
                  <a:cubicBezTo>
                    <a:pt x="56066" y="1679"/>
                    <a:pt x="54813" y="0"/>
                    <a:pt x="53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1678700" y="3708050"/>
              <a:ext cx="1415450" cy="297650"/>
            </a:xfrm>
            <a:custGeom>
              <a:rect b="b" l="l" r="r" t="t"/>
              <a:pathLst>
                <a:path extrusionOk="0" h="11906" w="56618">
                  <a:moveTo>
                    <a:pt x="53585" y="402"/>
                  </a:moveTo>
                  <a:cubicBezTo>
                    <a:pt x="54312" y="402"/>
                    <a:pt x="54939" y="828"/>
                    <a:pt x="55465" y="1454"/>
                  </a:cubicBezTo>
                  <a:cubicBezTo>
                    <a:pt x="55866" y="2081"/>
                    <a:pt x="56192" y="2908"/>
                    <a:pt x="56192" y="3961"/>
                  </a:cubicBezTo>
                  <a:lnTo>
                    <a:pt x="56192" y="7921"/>
                  </a:lnTo>
                  <a:cubicBezTo>
                    <a:pt x="56192" y="8973"/>
                    <a:pt x="55866" y="9800"/>
                    <a:pt x="55465" y="10427"/>
                  </a:cubicBezTo>
                  <a:cubicBezTo>
                    <a:pt x="54939" y="11053"/>
                    <a:pt x="54312" y="11480"/>
                    <a:pt x="53585" y="11480"/>
                  </a:cubicBezTo>
                  <a:lnTo>
                    <a:pt x="674" y="11480"/>
                  </a:lnTo>
                  <a:cubicBezTo>
                    <a:pt x="1511" y="9700"/>
                    <a:pt x="1780" y="7927"/>
                    <a:pt x="1780" y="6266"/>
                  </a:cubicBezTo>
                  <a:cubicBezTo>
                    <a:pt x="1780" y="3490"/>
                    <a:pt x="973" y="1198"/>
                    <a:pt x="654" y="402"/>
                  </a:cubicBezTo>
                  <a:close/>
                  <a:moveTo>
                    <a:pt x="1" y="1"/>
                  </a:moveTo>
                  <a:lnTo>
                    <a:pt x="226" y="302"/>
                  </a:lnTo>
                  <a:cubicBezTo>
                    <a:pt x="327" y="627"/>
                    <a:pt x="1354" y="3134"/>
                    <a:pt x="1354" y="6266"/>
                  </a:cubicBezTo>
                  <a:cubicBezTo>
                    <a:pt x="1354" y="7921"/>
                    <a:pt x="1054" y="9800"/>
                    <a:pt x="226" y="11580"/>
                  </a:cubicBezTo>
                  <a:lnTo>
                    <a:pt x="1" y="11906"/>
                  </a:lnTo>
                  <a:lnTo>
                    <a:pt x="53585" y="11906"/>
                  </a:lnTo>
                  <a:cubicBezTo>
                    <a:pt x="54512" y="11906"/>
                    <a:pt x="55239" y="11379"/>
                    <a:pt x="55766" y="10652"/>
                  </a:cubicBezTo>
                  <a:cubicBezTo>
                    <a:pt x="56292" y="10026"/>
                    <a:pt x="56618" y="8973"/>
                    <a:pt x="56618" y="7921"/>
                  </a:cubicBezTo>
                  <a:lnTo>
                    <a:pt x="56618" y="3961"/>
                  </a:lnTo>
                  <a:cubicBezTo>
                    <a:pt x="56618" y="2808"/>
                    <a:pt x="56292" y="1880"/>
                    <a:pt x="55766" y="1129"/>
                  </a:cubicBezTo>
                  <a:cubicBezTo>
                    <a:pt x="55239" y="502"/>
                    <a:pt x="54512" y="1"/>
                    <a:pt x="53585" y="1"/>
                  </a:cubicBez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1718175" y="3791400"/>
              <a:ext cx="1365325" cy="7525"/>
            </a:xfrm>
            <a:custGeom>
              <a:rect b="b" l="l" r="r" t="t"/>
              <a:pathLst>
                <a:path extrusionOk="0" h="301" w="54613">
                  <a:moveTo>
                    <a:pt x="1" y="0"/>
                  </a:moveTo>
                  <a:lnTo>
                    <a:pt x="1" y="301"/>
                  </a:lnTo>
                  <a:lnTo>
                    <a:pt x="54613" y="301"/>
                  </a:lnTo>
                  <a:lnTo>
                    <a:pt x="546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1712550" y="3934875"/>
              <a:ext cx="1365950" cy="8175"/>
            </a:xfrm>
            <a:custGeom>
              <a:rect b="b" l="l" r="r" t="t"/>
              <a:pathLst>
                <a:path extrusionOk="0" h="327" w="54638">
                  <a:moveTo>
                    <a:pt x="0" y="0"/>
                  </a:moveTo>
                  <a:lnTo>
                    <a:pt x="0" y="326"/>
                  </a:lnTo>
                  <a:lnTo>
                    <a:pt x="54637" y="326"/>
                  </a:lnTo>
                  <a:lnTo>
                    <a:pt x="546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1723200" y="3838375"/>
              <a:ext cx="1360300" cy="7550"/>
            </a:xfrm>
            <a:custGeom>
              <a:rect b="b" l="l" r="r" t="t"/>
              <a:pathLst>
                <a:path extrusionOk="0" h="302" w="54412">
                  <a:moveTo>
                    <a:pt x="0" y="1"/>
                  </a:moveTo>
                  <a:lnTo>
                    <a:pt x="0" y="302"/>
                  </a:lnTo>
                  <a:lnTo>
                    <a:pt x="54412" y="302"/>
                  </a:lnTo>
                  <a:lnTo>
                    <a:pt x="544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1710050" y="3767575"/>
              <a:ext cx="1370950" cy="8175"/>
            </a:xfrm>
            <a:custGeom>
              <a:rect b="b" l="l" r="r" t="t"/>
              <a:pathLst>
                <a:path extrusionOk="0" h="327" w="54838">
                  <a:moveTo>
                    <a:pt x="0" y="1"/>
                  </a:moveTo>
                  <a:lnTo>
                    <a:pt x="0" y="327"/>
                  </a:lnTo>
                  <a:lnTo>
                    <a:pt x="54837" y="327"/>
                  </a:lnTo>
                  <a:lnTo>
                    <a:pt x="548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1723200" y="3882875"/>
              <a:ext cx="1360300" cy="7550"/>
            </a:xfrm>
            <a:custGeom>
              <a:rect b="b" l="l" r="r" t="t"/>
              <a:pathLst>
                <a:path extrusionOk="0" h="302" w="54412">
                  <a:moveTo>
                    <a:pt x="0" y="0"/>
                  </a:moveTo>
                  <a:lnTo>
                    <a:pt x="0" y="301"/>
                  </a:lnTo>
                  <a:lnTo>
                    <a:pt x="54412" y="301"/>
                  </a:lnTo>
                  <a:lnTo>
                    <a:pt x="544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1673700" y="3699900"/>
              <a:ext cx="1430475" cy="313325"/>
            </a:xfrm>
            <a:custGeom>
              <a:rect b="b" l="l" r="r" t="t"/>
              <a:pathLst>
                <a:path extrusionOk="0" h="12533" w="57219">
                  <a:moveTo>
                    <a:pt x="527" y="1"/>
                  </a:moveTo>
                  <a:cubicBezTo>
                    <a:pt x="201" y="1"/>
                    <a:pt x="0" y="201"/>
                    <a:pt x="0" y="527"/>
                  </a:cubicBezTo>
                  <a:cubicBezTo>
                    <a:pt x="0" y="828"/>
                    <a:pt x="201" y="1154"/>
                    <a:pt x="527" y="1154"/>
                  </a:cubicBezTo>
                  <a:lnTo>
                    <a:pt x="53785" y="1154"/>
                  </a:lnTo>
                  <a:cubicBezTo>
                    <a:pt x="55038" y="1154"/>
                    <a:pt x="56066" y="2507"/>
                    <a:pt x="56066" y="4287"/>
                  </a:cubicBezTo>
                  <a:lnTo>
                    <a:pt x="56066" y="8247"/>
                  </a:lnTo>
                  <a:cubicBezTo>
                    <a:pt x="56066" y="9926"/>
                    <a:pt x="55038" y="11379"/>
                    <a:pt x="53785" y="11379"/>
                  </a:cubicBezTo>
                  <a:lnTo>
                    <a:pt x="527" y="11379"/>
                  </a:lnTo>
                  <a:cubicBezTo>
                    <a:pt x="201" y="11379"/>
                    <a:pt x="0" y="11705"/>
                    <a:pt x="0" y="12006"/>
                  </a:cubicBezTo>
                  <a:cubicBezTo>
                    <a:pt x="0" y="12332"/>
                    <a:pt x="201" y="12532"/>
                    <a:pt x="527" y="12532"/>
                  </a:cubicBezTo>
                  <a:lnTo>
                    <a:pt x="53785" y="12532"/>
                  </a:lnTo>
                  <a:cubicBezTo>
                    <a:pt x="55665" y="12532"/>
                    <a:pt x="57219" y="10653"/>
                    <a:pt x="57219" y="8247"/>
                  </a:cubicBezTo>
                  <a:lnTo>
                    <a:pt x="57219" y="4287"/>
                  </a:lnTo>
                  <a:cubicBezTo>
                    <a:pt x="57219" y="1881"/>
                    <a:pt x="55665" y="1"/>
                    <a:pt x="53785" y="1"/>
                  </a:cubicBezTo>
                  <a:close/>
                </a:path>
              </a:pathLst>
            </a:custGeom>
            <a:solidFill>
              <a:srgbClr val="416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1668675" y="3694900"/>
              <a:ext cx="1438025" cy="323325"/>
            </a:xfrm>
            <a:custGeom>
              <a:rect b="b" l="l" r="r" t="t"/>
              <a:pathLst>
                <a:path extrusionOk="0" h="12933" w="57521">
                  <a:moveTo>
                    <a:pt x="53986" y="301"/>
                  </a:moveTo>
                  <a:cubicBezTo>
                    <a:pt x="54913" y="301"/>
                    <a:pt x="55766" y="727"/>
                    <a:pt x="56267" y="1554"/>
                  </a:cubicBezTo>
                  <a:cubicBezTo>
                    <a:pt x="56893" y="2281"/>
                    <a:pt x="57219" y="3334"/>
                    <a:pt x="57219" y="4487"/>
                  </a:cubicBezTo>
                  <a:lnTo>
                    <a:pt x="57219" y="8447"/>
                  </a:lnTo>
                  <a:cubicBezTo>
                    <a:pt x="57219" y="9599"/>
                    <a:pt x="56893" y="10652"/>
                    <a:pt x="56267" y="11379"/>
                  </a:cubicBezTo>
                  <a:cubicBezTo>
                    <a:pt x="55766" y="12106"/>
                    <a:pt x="54913" y="12632"/>
                    <a:pt x="53986" y="12632"/>
                  </a:cubicBezTo>
                  <a:lnTo>
                    <a:pt x="728" y="12632"/>
                  </a:lnTo>
                  <a:cubicBezTo>
                    <a:pt x="502" y="12632"/>
                    <a:pt x="302" y="12432"/>
                    <a:pt x="302" y="12206"/>
                  </a:cubicBezTo>
                  <a:cubicBezTo>
                    <a:pt x="302" y="11905"/>
                    <a:pt x="502" y="11805"/>
                    <a:pt x="728" y="11805"/>
                  </a:cubicBezTo>
                  <a:lnTo>
                    <a:pt x="53986" y="11805"/>
                  </a:lnTo>
                  <a:cubicBezTo>
                    <a:pt x="54713" y="11805"/>
                    <a:pt x="55340" y="11379"/>
                    <a:pt x="55766" y="10752"/>
                  </a:cubicBezTo>
                  <a:cubicBezTo>
                    <a:pt x="56167" y="10126"/>
                    <a:pt x="56392" y="9399"/>
                    <a:pt x="56392" y="8447"/>
                  </a:cubicBezTo>
                  <a:lnTo>
                    <a:pt x="56392" y="4487"/>
                  </a:lnTo>
                  <a:cubicBezTo>
                    <a:pt x="56392" y="3534"/>
                    <a:pt x="56167" y="2707"/>
                    <a:pt x="55766" y="2181"/>
                  </a:cubicBezTo>
                  <a:cubicBezTo>
                    <a:pt x="55340" y="1554"/>
                    <a:pt x="54713" y="1153"/>
                    <a:pt x="53986" y="1153"/>
                  </a:cubicBezTo>
                  <a:lnTo>
                    <a:pt x="728" y="1153"/>
                  </a:lnTo>
                  <a:cubicBezTo>
                    <a:pt x="502" y="1153"/>
                    <a:pt x="302" y="928"/>
                    <a:pt x="302" y="727"/>
                  </a:cubicBezTo>
                  <a:cubicBezTo>
                    <a:pt x="302" y="527"/>
                    <a:pt x="502" y="301"/>
                    <a:pt x="728" y="301"/>
                  </a:cubicBezTo>
                  <a:close/>
                  <a:moveTo>
                    <a:pt x="728" y="0"/>
                  </a:moveTo>
                  <a:cubicBezTo>
                    <a:pt x="302" y="0"/>
                    <a:pt x="1" y="301"/>
                    <a:pt x="1" y="727"/>
                  </a:cubicBezTo>
                  <a:cubicBezTo>
                    <a:pt x="1" y="1153"/>
                    <a:pt x="302" y="1454"/>
                    <a:pt x="728" y="1454"/>
                  </a:cubicBezTo>
                  <a:lnTo>
                    <a:pt x="53986" y="1454"/>
                  </a:lnTo>
                  <a:cubicBezTo>
                    <a:pt x="54613" y="1454"/>
                    <a:pt x="55139" y="1780"/>
                    <a:pt x="55440" y="2281"/>
                  </a:cubicBezTo>
                  <a:cubicBezTo>
                    <a:pt x="55866" y="2908"/>
                    <a:pt x="56066" y="3660"/>
                    <a:pt x="56066" y="4487"/>
                  </a:cubicBezTo>
                  <a:lnTo>
                    <a:pt x="56066" y="8447"/>
                  </a:lnTo>
                  <a:cubicBezTo>
                    <a:pt x="56066" y="9299"/>
                    <a:pt x="55866" y="10026"/>
                    <a:pt x="55440" y="10552"/>
                  </a:cubicBezTo>
                  <a:cubicBezTo>
                    <a:pt x="55139" y="11178"/>
                    <a:pt x="54613" y="11479"/>
                    <a:pt x="53986" y="11479"/>
                  </a:cubicBezTo>
                  <a:lnTo>
                    <a:pt x="728" y="11479"/>
                  </a:lnTo>
                  <a:cubicBezTo>
                    <a:pt x="302" y="11479"/>
                    <a:pt x="1" y="11805"/>
                    <a:pt x="1" y="12206"/>
                  </a:cubicBezTo>
                  <a:cubicBezTo>
                    <a:pt x="1" y="12632"/>
                    <a:pt x="302" y="12933"/>
                    <a:pt x="728" y="12933"/>
                  </a:cubicBezTo>
                  <a:lnTo>
                    <a:pt x="53986" y="12933"/>
                  </a:lnTo>
                  <a:cubicBezTo>
                    <a:pt x="55014" y="12933"/>
                    <a:pt x="55966" y="12432"/>
                    <a:pt x="56593" y="11579"/>
                  </a:cubicBezTo>
                  <a:cubicBezTo>
                    <a:pt x="57219" y="10752"/>
                    <a:pt x="57520" y="9700"/>
                    <a:pt x="57520" y="8447"/>
                  </a:cubicBezTo>
                  <a:lnTo>
                    <a:pt x="57520" y="4487"/>
                  </a:lnTo>
                  <a:cubicBezTo>
                    <a:pt x="57520" y="3234"/>
                    <a:pt x="57219" y="2081"/>
                    <a:pt x="56593" y="1354"/>
                  </a:cubicBezTo>
                  <a:cubicBezTo>
                    <a:pt x="55966" y="527"/>
                    <a:pt x="55014" y="0"/>
                    <a:pt x="53986" y="0"/>
                  </a:cubicBez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1634225" y="3240625"/>
              <a:ext cx="1326475" cy="211200"/>
            </a:xfrm>
            <a:custGeom>
              <a:rect b="b" l="l" r="r" t="t"/>
              <a:pathLst>
                <a:path extrusionOk="0" h="8448" w="53059">
                  <a:moveTo>
                    <a:pt x="2106" y="1"/>
                  </a:moveTo>
                  <a:cubicBezTo>
                    <a:pt x="953" y="1"/>
                    <a:pt x="0" y="1154"/>
                    <a:pt x="0" y="2708"/>
                  </a:cubicBezTo>
                  <a:lnTo>
                    <a:pt x="0" y="5740"/>
                  </a:lnTo>
                  <a:cubicBezTo>
                    <a:pt x="0" y="7194"/>
                    <a:pt x="953" y="8447"/>
                    <a:pt x="2106" y="8447"/>
                  </a:cubicBezTo>
                  <a:lnTo>
                    <a:pt x="53058" y="8447"/>
                  </a:lnTo>
                  <a:cubicBezTo>
                    <a:pt x="53058" y="8447"/>
                    <a:pt x="50978" y="3961"/>
                    <a:pt x="530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1629200" y="3235000"/>
              <a:ext cx="1336500" cy="222450"/>
            </a:xfrm>
            <a:custGeom>
              <a:rect b="b" l="l" r="r" t="t"/>
              <a:pathLst>
                <a:path extrusionOk="0" h="8898" w="53460">
                  <a:moveTo>
                    <a:pt x="52906" y="426"/>
                  </a:moveTo>
                  <a:cubicBezTo>
                    <a:pt x="52300" y="1692"/>
                    <a:pt x="52107" y="3025"/>
                    <a:pt x="52107" y="4186"/>
                  </a:cubicBezTo>
                  <a:cubicBezTo>
                    <a:pt x="52107" y="6125"/>
                    <a:pt x="52676" y="7808"/>
                    <a:pt x="52935" y="8472"/>
                  </a:cubicBezTo>
                  <a:lnTo>
                    <a:pt x="2307" y="8472"/>
                  </a:lnTo>
                  <a:cubicBezTo>
                    <a:pt x="1780" y="8472"/>
                    <a:pt x="1254" y="8146"/>
                    <a:pt x="953" y="7745"/>
                  </a:cubicBezTo>
                  <a:cubicBezTo>
                    <a:pt x="628" y="7319"/>
                    <a:pt x="427" y="6692"/>
                    <a:pt x="427" y="5965"/>
                  </a:cubicBezTo>
                  <a:lnTo>
                    <a:pt x="427" y="2933"/>
                  </a:lnTo>
                  <a:cubicBezTo>
                    <a:pt x="427" y="2206"/>
                    <a:pt x="628" y="1579"/>
                    <a:pt x="953" y="1153"/>
                  </a:cubicBezTo>
                  <a:cubicBezTo>
                    <a:pt x="1254" y="627"/>
                    <a:pt x="1780" y="426"/>
                    <a:pt x="2307" y="426"/>
                  </a:cubicBezTo>
                  <a:close/>
                  <a:moveTo>
                    <a:pt x="2307" y="0"/>
                  </a:moveTo>
                  <a:cubicBezTo>
                    <a:pt x="1580" y="0"/>
                    <a:pt x="1054" y="326"/>
                    <a:pt x="628" y="852"/>
                  </a:cubicBezTo>
                  <a:cubicBezTo>
                    <a:pt x="201" y="1379"/>
                    <a:pt x="1" y="2106"/>
                    <a:pt x="1" y="2933"/>
                  </a:cubicBezTo>
                  <a:lnTo>
                    <a:pt x="1" y="5965"/>
                  </a:lnTo>
                  <a:cubicBezTo>
                    <a:pt x="1" y="6692"/>
                    <a:pt x="201" y="7419"/>
                    <a:pt x="628" y="8045"/>
                  </a:cubicBezTo>
                  <a:cubicBezTo>
                    <a:pt x="1054" y="8572"/>
                    <a:pt x="1580" y="8898"/>
                    <a:pt x="2307" y="8898"/>
                  </a:cubicBezTo>
                  <a:lnTo>
                    <a:pt x="53259" y="8898"/>
                  </a:lnTo>
                  <a:cubicBezTo>
                    <a:pt x="53259" y="8898"/>
                    <a:pt x="53360" y="8898"/>
                    <a:pt x="53360" y="8772"/>
                  </a:cubicBezTo>
                  <a:cubicBezTo>
                    <a:pt x="53460" y="8772"/>
                    <a:pt x="53460" y="8672"/>
                    <a:pt x="53360" y="8572"/>
                  </a:cubicBezTo>
                  <a:cubicBezTo>
                    <a:pt x="53259" y="8371"/>
                    <a:pt x="52533" y="6492"/>
                    <a:pt x="52533" y="4186"/>
                  </a:cubicBezTo>
                  <a:cubicBezTo>
                    <a:pt x="52533" y="2933"/>
                    <a:pt x="52733" y="1579"/>
                    <a:pt x="53360" y="226"/>
                  </a:cubicBezTo>
                  <a:cubicBezTo>
                    <a:pt x="53460" y="226"/>
                    <a:pt x="53460" y="126"/>
                    <a:pt x="53360" y="126"/>
                  </a:cubicBezTo>
                  <a:cubicBezTo>
                    <a:pt x="53360" y="0"/>
                    <a:pt x="53259" y="0"/>
                    <a:pt x="53259" y="0"/>
                  </a:cubicBezTo>
                  <a:close/>
                </a:path>
              </a:pathLst>
            </a:custGeom>
            <a:solidFill>
              <a:srgbClr val="2825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1637350" y="3389125"/>
              <a:ext cx="1300175" cy="8175"/>
            </a:xfrm>
            <a:custGeom>
              <a:rect b="b" l="l" r="r" t="t"/>
              <a:pathLst>
                <a:path extrusionOk="0" h="327" w="52007">
                  <a:moveTo>
                    <a:pt x="1" y="1"/>
                  </a:moveTo>
                  <a:lnTo>
                    <a:pt x="1" y="327"/>
                  </a:lnTo>
                  <a:lnTo>
                    <a:pt x="52006" y="327"/>
                  </a:lnTo>
                  <a:lnTo>
                    <a:pt x="520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1637350" y="3292650"/>
              <a:ext cx="1305175" cy="5025"/>
            </a:xfrm>
            <a:custGeom>
              <a:rect b="b" l="l" r="r" t="t"/>
              <a:pathLst>
                <a:path extrusionOk="0" h="201" w="52207">
                  <a:moveTo>
                    <a:pt x="1" y="0"/>
                  </a:moveTo>
                  <a:lnTo>
                    <a:pt x="1" y="201"/>
                  </a:lnTo>
                  <a:lnTo>
                    <a:pt x="52207" y="201"/>
                  </a:lnTo>
                  <a:lnTo>
                    <a:pt x="522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1637350" y="3357800"/>
              <a:ext cx="1294525" cy="8175"/>
            </a:xfrm>
            <a:custGeom>
              <a:rect b="b" l="l" r="r" t="t"/>
              <a:pathLst>
                <a:path extrusionOk="0" h="327" w="51781">
                  <a:moveTo>
                    <a:pt x="1" y="1"/>
                  </a:moveTo>
                  <a:lnTo>
                    <a:pt x="1" y="326"/>
                  </a:lnTo>
                  <a:lnTo>
                    <a:pt x="51781" y="326"/>
                  </a:lnTo>
                  <a:lnTo>
                    <a:pt x="517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1637350" y="3404800"/>
              <a:ext cx="1305175" cy="8175"/>
            </a:xfrm>
            <a:custGeom>
              <a:rect b="b" l="l" r="r" t="t"/>
              <a:pathLst>
                <a:path extrusionOk="0" h="327" w="52207">
                  <a:moveTo>
                    <a:pt x="1" y="0"/>
                  </a:moveTo>
                  <a:lnTo>
                    <a:pt x="1" y="326"/>
                  </a:lnTo>
                  <a:lnTo>
                    <a:pt x="52207" y="326"/>
                  </a:lnTo>
                  <a:lnTo>
                    <a:pt x="522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1637350" y="3326475"/>
              <a:ext cx="1294525" cy="8175"/>
            </a:xfrm>
            <a:custGeom>
              <a:rect b="b" l="l" r="r" t="t"/>
              <a:pathLst>
                <a:path extrusionOk="0" h="327" w="51781">
                  <a:moveTo>
                    <a:pt x="1" y="1"/>
                  </a:moveTo>
                  <a:lnTo>
                    <a:pt x="1" y="326"/>
                  </a:lnTo>
                  <a:lnTo>
                    <a:pt x="51781" y="326"/>
                  </a:lnTo>
                  <a:lnTo>
                    <a:pt x="517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1621700" y="3227475"/>
              <a:ext cx="1349650" cy="237500"/>
            </a:xfrm>
            <a:custGeom>
              <a:rect b="b" l="l" r="r" t="t"/>
              <a:pathLst>
                <a:path extrusionOk="0" h="9500" w="53986">
                  <a:moveTo>
                    <a:pt x="2607" y="1"/>
                  </a:moveTo>
                  <a:cubicBezTo>
                    <a:pt x="1128" y="1"/>
                    <a:pt x="0" y="1454"/>
                    <a:pt x="0" y="3234"/>
                  </a:cubicBezTo>
                  <a:lnTo>
                    <a:pt x="0" y="6266"/>
                  </a:lnTo>
                  <a:cubicBezTo>
                    <a:pt x="0" y="8046"/>
                    <a:pt x="1128" y="9499"/>
                    <a:pt x="2607" y="9499"/>
                  </a:cubicBezTo>
                  <a:lnTo>
                    <a:pt x="53559" y="9499"/>
                  </a:lnTo>
                  <a:cubicBezTo>
                    <a:pt x="53760" y="9499"/>
                    <a:pt x="53985" y="9299"/>
                    <a:pt x="53985" y="8973"/>
                  </a:cubicBezTo>
                  <a:cubicBezTo>
                    <a:pt x="53985" y="8672"/>
                    <a:pt x="53760" y="8447"/>
                    <a:pt x="53559" y="8447"/>
                  </a:cubicBezTo>
                  <a:lnTo>
                    <a:pt x="2607" y="8447"/>
                  </a:lnTo>
                  <a:cubicBezTo>
                    <a:pt x="1654" y="8447"/>
                    <a:pt x="928" y="7419"/>
                    <a:pt x="928" y="6266"/>
                  </a:cubicBezTo>
                  <a:lnTo>
                    <a:pt x="928" y="3234"/>
                  </a:lnTo>
                  <a:cubicBezTo>
                    <a:pt x="928" y="1981"/>
                    <a:pt x="1654" y="928"/>
                    <a:pt x="2607" y="928"/>
                  </a:cubicBezTo>
                  <a:lnTo>
                    <a:pt x="53559" y="928"/>
                  </a:lnTo>
                  <a:cubicBezTo>
                    <a:pt x="53760" y="928"/>
                    <a:pt x="53985" y="727"/>
                    <a:pt x="53985" y="527"/>
                  </a:cubicBezTo>
                  <a:cubicBezTo>
                    <a:pt x="53985" y="201"/>
                    <a:pt x="53760" y="1"/>
                    <a:pt x="53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1616050" y="3222475"/>
              <a:ext cx="1360300" cy="245000"/>
            </a:xfrm>
            <a:custGeom>
              <a:rect b="b" l="l" r="r" t="t"/>
              <a:pathLst>
                <a:path extrusionOk="0" h="9800" w="54412">
                  <a:moveTo>
                    <a:pt x="53785" y="301"/>
                  </a:moveTo>
                  <a:cubicBezTo>
                    <a:pt x="53886" y="301"/>
                    <a:pt x="54111" y="501"/>
                    <a:pt x="54111" y="727"/>
                  </a:cubicBezTo>
                  <a:cubicBezTo>
                    <a:pt x="54111" y="827"/>
                    <a:pt x="53886" y="1028"/>
                    <a:pt x="53785" y="1028"/>
                  </a:cubicBezTo>
                  <a:lnTo>
                    <a:pt x="2833" y="1028"/>
                  </a:lnTo>
                  <a:cubicBezTo>
                    <a:pt x="2306" y="1028"/>
                    <a:pt x="1880" y="1353"/>
                    <a:pt x="1580" y="1754"/>
                  </a:cubicBezTo>
                  <a:cubicBezTo>
                    <a:pt x="1254" y="2181"/>
                    <a:pt x="1053" y="2807"/>
                    <a:pt x="1053" y="3434"/>
                  </a:cubicBezTo>
                  <a:lnTo>
                    <a:pt x="1053" y="6466"/>
                  </a:lnTo>
                  <a:cubicBezTo>
                    <a:pt x="1053" y="7093"/>
                    <a:pt x="1254" y="7719"/>
                    <a:pt x="1580" y="8145"/>
                  </a:cubicBezTo>
                  <a:cubicBezTo>
                    <a:pt x="1880" y="8546"/>
                    <a:pt x="2306" y="8872"/>
                    <a:pt x="2833" y="8872"/>
                  </a:cubicBezTo>
                  <a:lnTo>
                    <a:pt x="53785" y="8872"/>
                  </a:lnTo>
                  <a:cubicBezTo>
                    <a:pt x="53886" y="8872"/>
                    <a:pt x="54111" y="8973"/>
                    <a:pt x="54111" y="9173"/>
                  </a:cubicBezTo>
                  <a:cubicBezTo>
                    <a:pt x="54111" y="9399"/>
                    <a:pt x="53886" y="9499"/>
                    <a:pt x="53785" y="9499"/>
                  </a:cubicBezTo>
                  <a:lnTo>
                    <a:pt x="2833" y="9499"/>
                  </a:lnTo>
                  <a:cubicBezTo>
                    <a:pt x="2106" y="9499"/>
                    <a:pt x="1580" y="9173"/>
                    <a:pt x="1053" y="8647"/>
                  </a:cubicBezTo>
                  <a:cubicBezTo>
                    <a:pt x="627" y="8020"/>
                    <a:pt x="326" y="7293"/>
                    <a:pt x="326" y="6466"/>
                  </a:cubicBezTo>
                  <a:lnTo>
                    <a:pt x="326" y="3434"/>
                  </a:lnTo>
                  <a:cubicBezTo>
                    <a:pt x="326" y="2607"/>
                    <a:pt x="627" y="1754"/>
                    <a:pt x="1053" y="1253"/>
                  </a:cubicBezTo>
                  <a:cubicBezTo>
                    <a:pt x="1580" y="727"/>
                    <a:pt x="2106" y="301"/>
                    <a:pt x="2833" y="301"/>
                  </a:cubicBezTo>
                  <a:close/>
                  <a:moveTo>
                    <a:pt x="2833" y="0"/>
                  </a:moveTo>
                  <a:cubicBezTo>
                    <a:pt x="1981" y="0"/>
                    <a:pt x="1354" y="401"/>
                    <a:pt x="853" y="1028"/>
                  </a:cubicBezTo>
                  <a:cubicBezTo>
                    <a:pt x="326" y="1654"/>
                    <a:pt x="1" y="2506"/>
                    <a:pt x="1" y="3434"/>
                  </a:cubicBezTo>
                  <a:lnTo>
                    <a:pt x="1" y="6466"/>
                  </a:lnTo>
                  <a:cubicBezTo>
                    <a:pt x="1" y="7394"/>
                    <a:pt x="326" y="8246"/>
                    <a:pt x="853" y="8872"/>
                  </a:cubicBezTo>
                  <a:cubicBezTo>
                    <a:pt x="1354" y="9499"/>
                    <a:pt x="1981" y="9800"/>
                    <a:pt x="2833" y="9800"/>
                  </a:cubicBezTo>
                  <a:lnTo>
                    <a:pt x="53785" y="9800"/>
                  </a:lnTo>
                  <a:cubicBezTo>
                    <a:pt x="54111" y="9800"/>
                    <a:pt x="54412" y="9499"/>
                    <a:pt x="54412" y="9173"/>
                  </a:cubicBezTo>
                  <a:cubicBezTo>
                    <a:pt x="54412" y="8872"/>
                    <a:pt x="54111" y="8546"/>
                    <a:pt x="53785" y="8546"/>
                  </a:cubicBezTo>
                  <a:lnTo>
                    <a:pt x="2833" y="8546"/>
                  </a:lnTo>
                  <a:cubicBezTo>
                    <a:pt x="2407" y="8546"/>
                    <a:pt x="2106" y="8346"/>
                    <a:pt x="1780" y="7920"/>
                  </a:cubicBezTo>
                  <a:cubicBezTo>
                    <a:pt x="1479" y="7519"/>
                    <a:pt x="1354" y="6993"/>
                    <a:pt x="1354" y="6466"/>
                  </a:cubicBezTo>
                  <a:lnTo>
                    <a:pt x="1354" y="3434"/>
                  </a:lnTo>
                  <a:cubicBezTo>
                    <a:pt x="1354" y="2807"/>
                    <a:pt x="1479" y="2281"/>
                    <a:pt x="1780" y="1980"/>
                  </a:cubicBezTo>
                  <a:cubicBezTo>
                    <a:pt x="2106" y="1554"/>
                    <a:pt x="2407" y="1353"/>
                    <a:pt x="2833" y="1353"/>
                  </a:cubicBezTo>
                  <a:lnTo>
                    <a:pt x="53785" y="1353"/>
                  </a:lnTo>
                  <a:cubicBezTo>
                    <a:pt x="54111" y="1353"/>
                    <a:pt x="54412" y="1028"/>
                    <a:pt x="54412" y="727"/>
                  </a:cubicBezTo>
                  <a:cubicBezTo>
                    <a:pt x="54412" y="301"/>
                    <a:pt x="54111" y="0"/>
                    <a:pt x="53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1621700" y="4013200"/>
              <a:ext cx="1441125" cy="234975"/>
            </a:xfrm>
            <a:custGeom>
              <a:rect b="b" l="l" r="r" t="t"/>
              <a:pathLst>
                <a:path extrusionOk="0" h="9399" w="57645">
                  <a:moveTo>
                    <a:pt x="1454" y="0"/>
                  </a:moveTo>
                  <a:cubicBezTo>
                    <a:pt x="627" y="0"/>
                    <a:pt x="0" y="727"/>
                    <a:pt x="0" y="1579"/>
                  </a:cubicBezTo>
                  <a:lnTo>
                    <a:pt x="0" y="7845"/>
                  </a:lnTo>
                  <a:cubicBezTo>
                    <a:pt x="0" y="8672"/>
                    <a:pt x="627" y="9399"/>
                    <a:pt x="1454" y="9399"/>
                  </a:cubicBezTo>
                  <a:lnTo>
                    <a:pt x="56066" y="9399"/>
                  </a:lnTo>
                  <a:cubicBezTo>
                    <a:pt x="56893" y="9399"/>
                    <a:pt x="57645" y="8672"/>
                    <a:pt x="57645" y="7845"/>
                  </a:cubicBezTo>
                  <a:lnTo>
                    <a:pt x="57645" y="1579"/>
                  </a:lnTo>
                  <a:cubicBezTo>
                    <a:pt x="57645" y="727"/>
                    <a:pt x="56893" y="0"/>
                    <a:pt x="56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1616050" y="4010700"/>
              <a:ext cx="1449275" cy="240000"/>
            </a:xfrm>
            <a:custGeom>
              <a:rect b="b" l="l" r="r" t="t"/>
              <a:pathLst>
                <a:path extrusionOk="0" h="9600" w="57971">
                  <a:moveTo>
                    <a:pt x="56292" y="301"/>
                  </a:moveTo>
                  <a:cubicBezTo>
                    <a:pt x="56718" y="301"/>
                    <a:pt x="57018" y="426"/>
                    <a:pt x="57244" y="727"/>
                  </a:cubicBezTo>
                  <a:cubicBezTo>
                    <a:pt x="57545" y="927"/>
                    <a:pt x="57645" y="1253"/>
                    <a:pt x="57645" y="1679"/>
                  </a:cubicBezTo>
                  <a:lnTo>
                    <a:pt x="57645" y="7945"/>
                  </a:lnTo>
                  <a:cubicBezTo>
                    <a:pt x="57645" y="8346"/>
                    <a:pt x="57545" y="8672"/>
                    <a:pt x="57244" y="8872"/>
                  </a:cubicBezTo>
                  <a:cubicBezTo>
                    <a:pt x="57018" y="9198"/>
                    <a:pt x="56718" y="9298"/>
                    <a:pt x="56292" y="9298"/>
                  </a:cubicBezTo>
                  <a:lnTo>
                    <a:pt x="1680" y="9298"/>
                  </a:lnTo>
                  <a:cubicBezTo>
                    <a:pt x="1354" y="9298"/>
                    <a:pt x="953" y="9198"/>
                    <a:pt x="727" y="8872"/>
                  </a:cubicBezTo>
                  <a:cubicBezTo>
                    <a:pt x="527" y="8672"/>
                    <a:pt x="326" y="8346"/>
                    <a:pt x="326" y="7945"/>
                  </a:cubicBezTo>
                  <a:lnTo>
                    <a:pt x="326" y="1679"/>
                  </a:lnTo>
                  <a:cubicBezTo>
                    <a:pt x="326" y="1253"/>
                    <a:pt x="527" y="927"/>
                    <a:pt x="727" y="727"/>
                  </a:cubicBezTo>
                  <a:cubicBezTo>
                    <a:pt x="953" y="426"/>
                    <a:pt x="1354" y="301"/>
                    <a:pt x="1680" y="301"/>
                  </a:cubicBezTo>
                  <a:close/>
                  <a:moveTo>
                    <a:pt x="1680" y="0"/>
                  </a:moveTo>
                  <a:cubicBezTo>
                    <a:pt x="727" y="0"/>
                    <a:pt x="1" y="727"/>
                    <a:pt x="1" y="1679"/>
                  </a:cubicBezTo>
                  <a:lnTo>
                    <a:pt x="1" y="7945"/>
                  </a:lnTo>
                  <a:cubicBezTo>
                    <a:pt x="1" y="8872"/>
                    <a:pt x="727" y="9599"/>
                    <a:pt x="1680" y="9599"/>
                  </a:cubicBezTo>
                  <a:lnTo>
                    <a:pt x="56292" y="9599"/>
                  </a:lnTo>
                  <a:cubicBezTo>
                    <a:pt x="57244" y="9599"/>
                    <a:pt x="57971" y="8872"/>
                    <a:pt x="57971" y="7945"/>
                  </a:cubicBezTo>
                  <a:lnTo>
                    <a:pt x="57971" y="1679"/>
                  </a:lnTo>
                  <a:cubicBezTo>
                    <a:pt x="57971" y="727"/>
                    <a:pt x="57244" y="0"/>
                    <a:pt x="56292" y="0"/>
                  </a:cubicBez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2203775" y="4013200"/>
              <a:ext cx="273825" cy="234975"/>
            </a:xfrm>
            <a:custGeom>
              <a:rect b="b" l="l" r="r" t="t"/>
              <a:pathLst>
                <a:path extrusionOk="0" h="9399" w="10953">
                  <a:moveTo>
                    <a:pt x="1" y="0"/>
                  </a:moveTo>
                  <a:lnTo>
                    <a:pt x="1" y="9399"/>
                  </a:lnTo>
                  <a:lnTo>
                    <a:pt x="10953" y="9399"/>
                  </a:lnTo>
                  <a:lnTo>
                    <a:pt x="1095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2201275" y="4010700"/>
              <a:ext cx="281975" cy="240000"/>
            </a:xfrm>
            <a:custGeom>
              <a:rect b="b" l="l" r="r" t="t"/>
              <a:pathLst>
                <a:path extrusionOk="0" h="9600" w="11279">
                  <a:moveTo>
                    <a:pt x="10953" y="301"/>
                  </a:moveTo>
                  <a:lnTo>
                    <a:pt x="10953" y="9298"/>
                  </a:lnTo>
                  <a:lnTo>
                    <a:pt x="301" y="9298"/>
                  </a:lnTo>
                  <a:lnTo>
                    <a:pt x="301" y="301"/>
                  </a:lnTo>
                  <a:close/>
                  <a:moveTo>
                    <a:pt x="0" y="0"/>
                  </a:moveTo>
                  <a:lnTo>
                    <a:pt x="0" y="9599"/>
                  </a:lnTo>
                  <a:lnTo>
                    <a:pt x="11279" y="9599"/>
                  </a:lnTo>
                  <a:lnTo>
                    <a:pt x="11279" y="9499"/>
                  </a:lnTo>
                  <a:lnTo>
                    <a:pt x="112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757025" y="4013200"/>
              <a:ext cx="44525" cy="234975"/>
            </a:xfrm>
            <a:custGeom>
              <a:rect b="b" l="l" r="r" t="t"/>
              <a:pathLst>
                <a:path extrusionOk="0" h="9399" w="1781">
                  <a:moveTo>
                    <a:pt x="1" y="0"/>
                  </a:moveTo>
                  <a:lnTo>
                    <a:pt x="1" y="9399"/>
                  </a:lnTo>
                  <a:lnTo>
                    <a:pt x="1780" y="9399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1752025" y="4010700"/>
              <a:ext cx="54525" cy="240000"/>
            </a:xfrm>
            <a:custGeom>
              <a:rect b="b" l="l" r="r" t="t"/>
              <a:pathLst>
                <a:path extrusionOk="0" h="9600" w="2181">
                  <a:moveTo>
                    <a:pt x="1880" y="301"/>
                  </a:moveTo>
                  <a:lnTo>
                    <a:pt x="1880" y="9298"/>
                  </a:lnTo>
                  <a:lnTo>
                    <a:pt x="301" y="9298"/>
                  </a:lnTo>
                  <a:lnTo>
                    <a:pt x="301" y="301"/>
                  </a:lnTo>
                  <a:close/>
                  <a:moveTo>
                    <a:pt x="0" y="0"/>
                  </a:moveTo>
                  <a:lnTo>
                    <a:pt x="0" y="9599"/>
                  </a:lnTo>
                  <a:lnTo>
                    <a:pt x="2181" y="9599"/>
                  </a:lnTo>
                  <a:lnTo>
                    <a:pt x="2181" y="9499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1832850" y="4013200"/>
              <a:ext cx="47025" cy="234975"/>
            </a:xfrm>
            <a:custGeom>
              <a:rect b="b" l="l" r="r" t="t"/>
              <a:pathLst>
                <a:path extrusionOk="0" h="9399" w="1881">
                  <a:moveTo>
                    <a:pt x="0" y="0"/>
                  </a:moveTo>
                  <a:lnTo>
                    <a:pt x="0" y="9399"/>
                  </a:lnTo>
                  <a:lnTo>
                    <a:pt x="1880" y="9399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1830350" y="4010700"/>
              <a:ext cx="52025" cy="240000"/>
            </a:xfrm>
            <a:custGeom>
              <a:rect b="b" l="l" r="r" t="t"/>
              <a:pathLst>
                <a:path extrusionOk="0" h="9600" w="2081">
                  <a:moveTo>
                    <a:pt x="1780" y="301"/>
                  </a:moveTo>
                  <a:lnTo>
                    <a:pt x="1780" y="9298"/>
                  </a:lnTo>
                  <a:lnTo>
                    <a:pt x="301" y="9298"/>
                  </a:lnTo>
                  <a:lnTo>
                    <a:pt x="301" y="301"/>
                  </a:lnTo>
                  <a:close/>
                  <a:moveTo>
                    <a:pt x="0" y="0"/>
                  </a:moveTo>
                  <a:lnTo>
                    <a:pt x="0" y="9599"/>
                  </a:lnTo>
                  <a:lnTo>
                    <a:pt x="2080" y="9599"/>
                  </a:lnTo>
                  <a:lnTo>
                    <a:pt x="2080" y="949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2879850" y="4013200"/>
              <a:ext cx="44500" cy="234975"/>
            </a:xfrm>
            <a:custGeom>
              <a:rect b="b" l="l" r="r" t="t"/>
              <a:pathLst>
                <a:path extrusionOk="0" h="9399" w="1780">
                  <a:moveTo>
                    <a:pt x="0" y="0"/>
                  </a:moveTo>
                  <a:lnTo>
                    <a:pt x="0" y="9399"/>
                  </a:lnTo>
                  <a:lnTo>
                    <a:pt x="1780" y="9399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416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874825" y="4010700"/>
              <a:ext cx="54550" cy="240000"/>
            </a:xfrm>
            <a:custGeom>
              <a:rect b="b" l="l" r="r" t="t"/>
              <a:pathLst>
                <a:path extrusionOk="0" h="9600" w="2182">
                  <a:moveTo>
                    <a:pt x="1880" y="301"/>
                  </a:moveTo>
                  <a:lnTo>
                    <a:pt x="1880" y="9298"/>
                  </a:lnTo>
                  <a:lnTo>
                    <a:pt x="302" y="9298"/>
                  </a:lnTo>
                  <a:lnTo>
                    <a:pt x="302" y="301"/>
                  </a:lnTo>
                  <a:close/>
                  <a:moveTo>
                    <a:pt x="1" y="0"/>
                  </a:moveTo>
                  <a:lnTo>
                    <a:pt x="1" y="9599"/>
                  </a:lnTo>
                  <a:lnTo>
                    <a:pt x="2181" y="9599"/>
                  </a:lnTo>
                  <a:lnTo>
                    <a:pt x="2181" y="9499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2166800" y="1757550"/>
              <a:ext cx="196150" cy="120325"/>
            </a:xfrm>
            <a:custGeom>
              <a:rect b="b" l="l" r="r" t="t"/>
              <a:pathLst>
                <a:path extrusionOk="0" h="4813" w="7846">
                  <a:moveTo>
                    <a:pt x="6066" y="0"/>
                  </a:moveTo>
                  <a:cubicBezTo>
                    <a:pt x="5013" y="0"/>
                    <a:pt x="3986" y="201"/>
                    <a:pt x="3033" y="727"/>
                  </a:cubicBezTo>
                  <a:cubicBezTo>
                    <a:pt x="1480" y="1679"/>
                    <a:pt x="427" y="3033"/>
                    <a:pt x="1" y="4587"/>
                  </a:cubicBezTo>
                  <a:lnTo>
                    <a:pt x="853" y="4812"/>
                  </a:lnTo>
                  <a:cubicBezTo>
                    <a:pt x="1154" y="3459"/>
                    <a:pt x="2106" y="2206"/>
                    <a:pt x="3459" y="1454"/>
                  </a:cubicBezTo>
                  <a:cubicBezTo>
                    <a:pt x="4287" y="1053"/>
                    <a:pt x="5239" y="827"/>
                    <a:pt x="6066" y="827"/>
                  </a:cubicBezTo>
                  <a:cubicBezTo>
                    <a:pt x="6592" y="827"/>
                    <a:pt x="7119" y="953"/>
                    <a:pt x="7645" y="1053"/>
                  </a:cubicBezTo>
                  <a:lnTo>
                    <a:pt x="7845" y="201"/>
                  </a:lnTo>
                  <a:cubicBezTo>
                    <a:pt x="7319" y="101"/>
                    <a:pt x="6693" y="0"/>
                    <a:pt x="6066" y="0"/>
                  </a:cubicBezTo>
                  <a:close/>
                </a:path>
              </a:pathLst>
            </a:custGeom>
            <a:solidFill>
              <a:srgbClr val="416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088475" y="1676725"/>
              <a:ext cx="297650" cy="177325"/>
            </a:xfrm>
            <a:custGeom>
              <a:rect b="b" l="l" r="r" t="t"/>
              <a:pathLst>
                <a:path extrusionOk="0" h="7093" w="11906">
                  <a:moveTo>
                    <a:pt x="9199" y="0"/>
                  </a:moveTo>
                  <a:cubicBezTo>
                    <a:pt x="7645" y="0"/>
                    <a:pt x="6066" y="426"/>
                    <a:pt x="4613" y="1153"/>
                  </a:cubicBezTo>
                  <a:cubicBezTo>
                    <a:pt x="2307" y="2506"/>
                    <a:pt x="753" y="4587"/>
                    <a:pt x="1" y="6892"/>
                  </a:cubicBezTo>
                  <a:lnTo>
                    <a:pt x="853" y="7093"/>
                  </a:lnTo>
                  <a:cubicBezTo>
                    <a:pt x="1480" y="5013"/>
                    <a:pt x="2933" y="3133"/>
                    <a:pt x="5014" y="1880"/>
                  </a:cubicBezTo>
                  <a:cubicBezTo>
                    <a:pt x="6392" y="1153"/>
                    <a:pt x="7745" y="827"/>
                    <a:pt x="9199" y="827"/>
                  </a:cubicBezTo>
                  <a:cubicBezTo>
                    <a:pt x="10026" y="827"/>
                    <a:pt x="10878" y="927"/>
                    <a:pt x="11705" y="1153"/>
                  </a:cubicBezTo>
                  <a:lnTo>
                    <a:pt x="11906" y="426"/>
                  </a:lnTo>
                  <a:cubicBezTo>
                    <a:pt x="10978" y="100"/>
                    <a:pt x="10151" y="0"/>
                    <a:pt x="9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13300" y="1595900"/>
              <a:ext cx="391625" cy="232475"/>
            </a:xfrm>
            <a:custGeom>
              <a:rect b="b" l="l" r="r" t="t"/>
              <a:pathLst>
                <a:path extrusionOk="0" h="9299" w="15665">
                  <a:moveTo>
                    <a:pt x="12106" y="0"/>
                  </a:moveTo>
                  <a:cubicBezTo>
                    <a:pt x="10026" y="0"/>
                    <a:pt x="7920" y="526"/>
                    <a:pt x="6041" y="1554"/>
                  </a:cubicBezTo>
                  <a:cubicBezTo>
                    <a:pt x="3008" y="3233"/>
                    <a:pt x="928" y="5940"/>
                    <a:pt x="0" y="9073"/>
                  </a:cubicBezTo>
                  <a:lnTo>
                    <a:pt x="828" y="9298"/>
                  </a:lnTo>
                  <a:cubicBezTo>
                    <a:pt x="1655" y="6366"/>
                    <a:pt x="3534" y="3860"/>
                    <a:pt x="6467" y="2281"/>
                  </a:cubicBezTo>
                  <a:cubicBezTo>
                    <a:pt x="8246" y="1253"/>
                    <a:pt x="10226" y="827"/>
                    <a:pt x="12106" y="827"/>
                  </a:cubicBezTo>
                  <a:cubicBezTo>
                    <a:pt x="13259" y="827"/>
                    <a:pt x="14286" y="927"/>
                    <a:pt x="15439" y="1253"/>
                  </a:cubicBezTo>
                  <a:lnTo>
                    <a:pt x="15665" y="526"/>
                  </a:lnTo>
                  <a:cubicBezTo>
                    <a:pt x="14512" y="100"/>
                    <a:pt x="13259" y="0"/>
                    <a:pt x="12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2245125" y="1838375"/>
              <a:ext cx="97150" cy="62675"/>
            </a:xfrm>
            <a:custGeom>
              <a:rect b="b" l="l" r="r" t="t"/>
              <a:pathLst>
                <a:path extrusionOk="0" h="2507" w="3886">
                  <a:moveTo>
                    <a:pt x="2933" y="0"/>
                  </a:moveTo>
                  <a:cubicBezTo>
                    <a:pt x="2407" y="0"/>
                    <a:pt x="1880" y="101"/>
                    <a:pt x="1479" y="326"/>
                  </a:cubicBezTo>
                  <a:cubicBezTo>
                    <a:pt x="753" y="727"/>
                    <a:pt x="226" y="1479"/>
                    <a:pt x="1" y="2206"/>
                  </a:cubicBezTo>
                  <a:lnTo>
                    <a:pt x="753" y="2507"/>
                  </a:lnTo>
                  <a:cubicBezTo>
                    <a:pt x="953" y="1880"/>
                    <a:pt x="1254" y="1354"/>
                    <a:pt x="1880" y="1053"/>
                  </a:cubicBezTo>
                  <a:cubicBezTo>
                    <a:pt x="2206" y="953"/>
                    <a:pt x="2632" y="853"/>
                    <a:pt x="2933" y="853"/>
                  </a:cubicBezTo>
                  <a:cubicBezTo>
                    <a:pt x="3134" y="853"/>
                    <a:pt x="3359" y="853"/>
                    <a:pt x="3560" y="953"/>
                  </a:cubicBezTo>
                  <a:lnTo>
                    <a:pt x="3885" y="101"/>
                  </a:lnTo>
                  <a:cubicBezTo>
                    <a:pt x="3560" y="0"/>
                    <a:pt x="3259" y="0"/>
                    <a:pt x="2933" y="0"/>
                  </a:cubicBezTo>
                  <a:close/>
                </a:path>
              </a:pathLst>
            </a:custGeom>
            <a:solidFill>
              <a:srgbClr val="416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166800" y="1757550"/>
              <a:ext cx="196150" cy="120325"/>
            </a:xfrm>
            <a:custGeom>
              <a:rect b="b" l="l" r="r" t="t"/>
              <a:pathLst>
                <a:path extrusionOk="0" h="4813" w="7846">
                  <a:moveTo>
                    <a:pt x="6066" y="0"/>
                  </a:moveTo>
                  <a:cubicBezTo>
                    <a:pt x="5013" y="0"/>
                    <a:pt x="3986" y="201"/>
                    <a:pt x="3033" y="727"/>
                  </a:cubicBezTo>
                  <a:cubicBezTo>
                    <a:pt x="1480" y="1679"/>
                    <a:pt x="427" y="3033"/>
                    <a:pt x="1" y="4587"/>
                  </a:cubicBezTo>
                  <a:lnTo>
                    <a:pt x="853" y="4812"/>
                  </a:lnTo>
                  <a:cubicBezTo>
                    <a:pt x="1154" y="3459"/>
                    <a:pt x="2106" y="2206"/>
                    <a:pt x="3459" y="1454"/>
                  </a:cubicBezTo>
                  <a:cubicBezTo>
                    <a:pt x="4287" y="1053"/>
                    <a:pt x="5239" y="827"/>
                    <a:pt x="6066" y="827"/>
                  </a:cubicBezTo>
                  <a:cubicBezTo>
                    <a:pt x="6592" y="827"/>
                    <a:pt x="7119" y="953"/>
                    <a:pt x="7645" y="1053"/>
                  </a:cubicBezTo>
                  <a:lnTo>
                    <a:pt x="7845" y="201"/>
                  </a:lnTo>
                  <a:cubicBezTo>
                    <a:pt x="7319" y="101"/>
                    <a:pt x="6693" y="0"/>
                    <a:pt x="6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2245125" y="1838375"/>
              <a:ext cx="97150" cy="62675"/>
            </a:xfrm>
            <a:custGeom>
              <a:rect b="b" l="l" r="r" t="t"/>
              <a:pathLst>
                <a:path extrusionOk="0" h="2507" w="3886">
                  <a:moveTo>
                    <a:pt x="2933" y="0"/>
                  </a:moveTo>
                  <a:cubicBezTo>
                    <a:pt x="2407" y="0"/>
                    <a:pt x="1880" y="101"/>
                    <a:pt x="1479" y="326"/>
                  </a:cubicBezTo>
                  <a:cubicBezTo>
                    <a:pt x="753" y="727"/>
                    <a:pt x="226" y="1479"/>
                    <a:pt x="1" y="2206"/>
                  </a:cubicBezTo>
                  <a:lnTo>
                    <a:pt x="753" y="2507"/>
                  </a:lnTo>
                  <a:cubicBezTo>
                    <a:pt x="953" y="1880"/>
                    <a:pt x="1254" y="1354"/>
                    <a:pt x="1880" y="1053"/>
                  </a:cubicBezTo>
                  <a:cubicBezTo>
                    <a:pt x="2206" y="953"/>
                    <a:pt x="2632" y="853"/>
                    <a:pt x="2933" y="853"/>
                  </a:cubicBezTo>
                  <a:cubicBezTo>
                    <a:pt x="3134" y="853"/>
                    <a:pt x="3359" y="853"/>
                    <a:pt x="3560" y="953"/>
                  </a:cubicBezTo>
                  <a:lnTo>
                    <a:pt x="3885" y="101"/>
                  </a:lnTo>
                  <a:cubicBezTo>
                    <a:pt x="3560" y="0"/>
                    <a:pt x="3259" y="0"/>
                    <a:pt x="2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1997625" y="1755050"/>
              <a:ext cx="1589650" cy="657900"/>
            </a:xfrm>
            <a:custGeom>
              <a:rect b="b" l="l" r="r" t="t"/>
              <a:pathLst>
                <a:path extrusionOk="0" h="26316" w="63586">
                  <a:moveTo>
                    <a:pt x="29124" y="0"/>
                  </a:moveTo>
                  <a:lnTo>
                    <a:pt x="1" y="19724"/>
                  </a:lnTo>
                  <a:lnTo>
                    <a:pt x="34562" y="26316"/>
                  </a:lnTo>
                  <a:lnTo>
                    <a:pt x="63585" y="6566"/>
                  </a:lnTo>
                  <a:lnTo>
                    <a:pt x="29124" y="0"/>
                  </a:lnTo>
                  <a:close/>
                </a:path>
              </a:pathLst>
            </a:custGeom>
            <a:solidFill>
              <a:srgbClr val="4C64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1992000" y="1750025"/>
              <a:ext cx="1600275" cy="667950"/>
            </a:xfrm>
            <a:custGeom>
              <a:rect b="b" l="l" r="r" t="t"/>
              <a:pathLst>
                <a:path extrusionOk="0" h="26718" w="64011">
                  <a:moveTo>
                    <a:pt x="29290" y="409"/>
                  </a:moveTo>
                  <a:lnTo>
                    <a:pt x="63284" y="6893"/>
                  </a:lnTo>
                  <a:lnTo>
                    <a:pt x="34687" y="26316"/>
                  </a:lnTo>
                  <a:lnTo>
                    <a:pt x="727" y="19825"/>
                  </a:lnTo>
                  <a:lnTo>
                    <a:pt x="29290" y="409"/>
                  </a:lnTo>
                  <a:close/>
                  <a:moveTo>
                    <a:pt x="29148" y="1"/>
                  </a:moveTo>
                  <a:lnTo>
                    <a:pt x="101" y="19725"/>
                  </a:lnTo>
                  <a:cubicBezTo>
                    <a:pt x="0" y="19825"/>
                    <a:pt x="0" y="19825"/>
                    <a:pt x="0" y="19925"/>
                  </a:cubicBezTo>
                  <a:cubicBezTo>
                    <a:pt x="0" y="20051"/>
                    <a:pt x="101" y="20151"/>
                    <a:pt x="226" y="20151"/>
                  </a:cubicBezTo>
                  <a:lnTo>
                    <a:pt x="34687" y="26717"/>
                  </a:lnTo>
                  <a:cubicBezTo>
                    <a:pt x="34787" y="26717"/>
                    <a:pt x="34787" y="26717"/>
                    <a:pt x="34888" y="26617"/>
                  </a:cubicBezTo>
                  <a:lnTo>
                    <a:pt x="63910" y="6893"/>
                  </a:lnTo>
                  <a:cubicBezTo>
                    <a:pt x="64011" y="6893"/>
                    <a:pt x="64011" y="6767"/>
                    <a:pt x="64011" y="6667"/>
                  </a:cubicBezTo>
                  <a:lnTo>
                    <a:pt x="63910" y="6567"/>
                  </a:lnTo>
                  <a:lnTo>
                    <a:pt x="29349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1992000" y="1726225"/>
              <a:ext cx="1595275" cy="521950"/>
            </a:xfrm>
            <a:custGeom>
              <a:rect b="b" l="l" r="r" t="t"/>
              <a:pathLst>
                <a:path extrusionOk="0" h="20878" w="63811">
                  <a:moveTo>
                    <a:pt x="29048" y="0"/>
                  </a:moveTo>
                  <a:lnTo>
                    <a:pt x="0" y="19750"/>
                  </a:lnTo>
                  <a:lnTo>
                    <a:pt x="226" y="20877"/>
                  </a:lnTo>
                  <a:lnTo>
                    <a:pt x="29349" y="1153"/>
                  </a:lnTo>
                  <a:lnTo>
                    <a:pt x="63810" y="7719"/>
                  </a:lnTo>
                  <a:lnTo>
                    <a:pt x="63610" y="6592"/>
                  </a:lnTo>
                  <a:lnTo>
                    <a:pt x="290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1986975" y="1721200"/>
              <a:ext cx="1605300" cy="532600"/>
            </a:xfrm>
            <a:custGeom>
              <a:rect b="b" l="l" r="r" t="t"/>
              <a:pathLst>
                <a:path extrusionOk="0" h="21304" w="64212">
                  <a:moveTo>
                    <a:pt x="29349" y="402"/>
                  </a:moveTo>
                  <a:lnTo>
                    <a:pt x="63585" y="6993"/>
                  </a:lnTo>
                  <a:lnTo>
                    <a:pt x="63811" y="7620"/>
                  </a:lnTo>
                  <a:lnTo>
                    <a:pt x="29550" y="1154"/>
                  </a:lnTo>
                  <a:lnTo>
                    <a:pt x="29349" y="1154"/>
                  </a:lnTo>
                  <a:lnTo>
                    <a:pt x="527" y="20677"/>
                  </a:lnTo>
                  <a:lnTo>
                    <a:pt x="441" y="20056"/>
                  </a:lnTo>
                  <a:lnTo>
                    <a:pt x="29349" y="402"/>
                  </a:lnTo>
                  <a:close/>
                  <a:moveTo>
                    <a:pt x="29124" y="1"/>
                  </a:moveTo>
                  <a:lnTo>
                    <a:pt x="101" y="19825"/>
                  </a:lnTo>
                  <a:cubicBezTo>
                    <a:pt x="1" y="19825"/>
                    <a:pt x="1" y="19951"/>
                    <a:pt x="1" y="20051"/>
                  </a:cubicBezTo>
                  <a:lnTo>
                    <a:pt x="201" y="21078"/>
                  </a:lnTo>
                  <a:cubicBezTo>
                    <a:pt x="201" y="21204"/>
                    <a:pt x="302" y="21204"/>
                    <a:pt x="302" y="21304"/>
                  </a:cubicBezTo>
                  <a:cubicBezTo>
                    <a:pt x="427" y="21304"/>
                    <a:pt x="527" y="21304"/>
                    <a:pt x="527" y="21204"/>
                  </a:cubicBezTo>
                  <a:lnTo>
                    <a:pt x="29550" y="1555"/>
                  </a:lnTo>
                  <a:lnTo>
                    <a:pt x="64011" y="8146"/>
                  </a:lnTo>
                  <a:cubicBezTo>
                    <a:pt x="64011" y="8146"/>
                    <a:pt x="64111" y="8146"/>
                    <a:pt x="64212" y="8046"/>
                  </a:cubicBezTo>
                  <a:lnTo>
                    <a:pt x="64212" y="7820"/>
                  </a:lnTo>
                  <a:lnTo>
                    <a:pt x="64011" y="6793"/>
                  </a:lnTo>
                  <a:cubicBezTo>
                    <a:pt x="64011" y="6667"/>
                    <a:pt x="63911" y="6667"/>
                    <a:pt x="63811" y="6567"/>
                  </a:cubicBezTo>
                  <a:lnTo>
                    <a:pt x="29349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2436225" y="2325225"/>
              <a:ext cx="855925" cy="198850"/>
            </a:xfrm>
            <a:custGeom>
              <a:rect b="b" l="l" r="r" t="t"/>
              <a:pathLst>
                <a:path extrusionOk="0" h="7954" w="34237">
                  <a:moveTo>
                    <a:pt x="31893" y="0"/>
                  </a:moveTo>
                  <a:cubicBezTo>
                    <a:pt x="28930" y="0"/>
                    <a:pt x="23209" y="783"/>
                    <a:pt x="16693" y="2156"/>
                  </a:cubicBezTo>
                  <a:cubicBezTo>
                    <a:pt x="7294" y="4035"/>
                    <a:pt x="1" y="6542"/>
                    <a:pt x="201" y="7469"/>
                  </a:cubicBezTo>
                  <a:cubicBezTo>
                    <a:pt x="264" y="7798"/>
                    <a:pt x="1066" y="7954"/>
                    <a:pt x="2423" y="7954"/>
                  </a:cubicBezTo>
                  <a:cubicBezTo>
                    <a:pt x="5400" y="7954"/>
                    <a:pt x="11049" y="7206"/>
                    <a:pt x="17419" y="5915"/>
                  </a:cubicBezTo>
                  <a:cubicBezTo>
                    <a:pt x="26818" y="3935"/>
                    <a:pt x="34237" y="1529"/>
                    <a:pt x="34036" y="476"/>
                  </a:cubicBezTo>
                  <a:cubicBezTo>
                    <a:pt x="33975" y="154"/>
                    <a:pt x="33204" y="0"/>
                    <a:pt x="31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2436225" y="2321450"/>
              <a:ext cx="855925" cy="208675"/>
            </a:xfrm>
            <a:custGeom>
              <a:rect b="b" l="l" r="r" t="t"/>
              <a:pathLst>
                <a:path extrusionOk="0" h="8347" w="34237">
                  <a:moveTo>
                    <a:pt x="31831" y="427"/>
                  </a:moveTo>
                  <a:cubicBezTo>
                    <a:pt x="32457" y="427"/>
                    <a:pt x="32983" y="427"/>
                    <a:pt x="33309" y="527"/>
                  </a:cubicBezTo>
                  <a:cubicBezTo>
                    <a:pt x="33510" y="527"/>
                    <a:pt x="33610" y="627"/>
                    <a:pt x="33710" y="627"/>
                  </a:cubicBezTo>
                  <a:lnTo>
                    <a:pt x="33836" y="728"/>
                  </a:lnTo>
                  <a:lnTo>
                    <a:pt x="33710" y="828"/>
                  </a:lnTo>
                  <a:cubicBezTo>
                    <a:pt x="33710" y="953"/>
                    <a:pt x="33510" y="1053"/>
                    <a:pt x="33209" y="1254"/>
                  </a:cubicBezTo>
                  <a:cubicBezTo>
                    <a:pt x="32257" y="1780"/>
                    <a:pt x="30176" y="2607"/>
                    <a:pt x="27445" y="3459"/>
                  </a:cubicBezTo>
                  <a:cubicBezTo>
                    <a:pt x="24638" y="4186"/>
                    <a:pt x="21179" y="5114"/>
                    <a:pt x="17419" y="5840"/>
                  </a:cubicBezTo>
                  <a:cubicBezTo>
                    <a:pt x="10953" y="7219"/>
                    <a:pt x="5314" y="7946"/>
                    <a:pt x="2382" y="7946"/>
                  </a:cubicBezTo>
                  <a:cubicBezTo>
                    <a:pt x="1655" y="7946"/>
                    <a:pt x="1129" y="7946"/>
                    <a:pt x="828" y="7845"/>
                  </a:cubicBezTo>
                  <a:cubicBezTo>
                    <a:pt x="627" y="7845"/>
                    <a:pt x="502" y="7720"/>
                    <a:pt x="402" y="7720"/>
                  </a:cubicBezTo>
                  <a:lnTo>
                    <a:pt x="402" y="7620"/>
                  </a:lnTo>
                  <a:lnTo>
                    <a:pt x="402" y="7520"/>
                  </a:lnTo>
                  <a:cubicBezTo>
                    <a:pt x="502" y="7419"/>
                    <a:pt x="627" y="7319"/>
                    <a:pt x="928" y="7094"/>
                  </a:cubicBezTo>
                  <a:cubicBezTo>
                    <a:pt x="1881" y="6592"/>
                    <a:pt x="3961" y="5740"/>
                    <a:pt x="6768" y="4913"/>
                  </a:cubicBezTo>
                  <a:cubicBezTo>
                    <a:pt x="9500" y="4186"/>
                    <a:pt x="12933" y="3234"/>
                    <a:pt x="16693" y="2507"/>
                  </a:cubicBezTo>
                  <a:cubicBezTo>
                    <a:pt x="23184" y="1154"/>
                    <a:pt x="28923" y="427"/>
                    <a:pt x="31831" y="427"/>
                  </a:cubicBezTo>
                  <a:close/>
                  <a:moveTo>
                    <a:pt x="31831" y="1"/>
                  </a:moveTo>
                  <a:cubicBezTo>
                    <a:pt x="28823" y="1"/>
                    <a:pt x="23059" y="728"/>
                    <a:pt x="16693" y="2081"/>
                  </a:cubicBezTo>
                  <a:cubicBezTo>
                    <a:pt x="12006" y="3033"/>
                    <a:pt x="7921" y="4086"/>
                    <a:pt x="4888" y="5114"/>
                  </a:cubicBezTo>
                  <a:cubicBezTo>
                    <a:pt x="3434" y="5540"/>
                    <a:pt x="2181" y="6066"/>
                    <a:pt x="1354" y="6467"/>
                  </a:cubicBezTo>
                  <a:cubicBezTo>
                    <a:pt x="928" y="6592"/>
                    <a:pt x="627" y="6793"/>
                    <a:pt x="402" y="6993"/>
                  </a:cubicBezTo>
                  <a:cubicBezTo>
                    <a:pt x="201" y="7094"/>
                    <a:pt x="101" y="7219"/>
                    <a:pt x="101" y="7319"/>
                  </a:cubicBezTo>
                  <a:cubicBezTo>
                    <a:pt x="1" y="7419"/>
                    <a:pt x="1" y="7520"/>
                    <a:pt x="1" y="7620"/>
                  </a:cubicBezTo>
                  <a:lnTo>
                    <a:pt x="1" y="7720"/>
                  </a:lnTo>
                  <a:cubicBezTo>
                    <a:pt x="1" y="7845"/>
                    <a:pt x="101" y="8046"/>
                    <a:pt x="201" y="8046"/>
                  </a:cubicBezTo>
                  <a:cubicBezTo>
                    <a:pt x="402" y="8146"/>
                    <a:pt x="728" y="8246"/>
                    <a:pt x="1028" y="8246"/>
                  </a:cubicBezTo>
                  <a:cubicBezTo>
                    <a:pt x="1454" y="8347"/>
                    <a:pt x="1881" y="8347"/>
                    <a:pt x="2382" y="8347"/>
                  </a:cubicBezTo>
                  <a:cubicBezTo>
                    <a:pt x="5314" y="8347"/>
                    <a:pt x="11054" y="7620"/>
                    <a:pt x="17545" y="6266"/>
                  </a:cubicBezTo>
                  <a:cubicBezTo>
                    <a:pt x="22131" y="5339"/>
                    <a:pt x="26317" y="4287"/>
                    <a:pt x="29224" y="3234"/>
                  </a:cubicBezTo>
                  <a:cubicBezTo>
                    <a:pt x="30803" y="2833"/>
                    <a:pt x="31956" y="2307"/>
                    <a:pt x="32783" y="1880"/>
                  </a:cubicBezTo>
                  <a:cubicBezTo>
                    <a:pt x="33209" y="1680"/>
                    <a:pt x="33610" y="1580"/>
                    <a:pt x="33836" y="1354"/>
                  </a:cubicBezTo>
                  <a:cubicBezTo>
                    <a:pt x="33936" y="1254"/>
                    <a:pt x="34036" y="1154"/>
                    <a:pt x="34136" y="1053"/>
                  </a:cubicBezTo>
                  <a:cubicBezTo>
                    <a:pt x="34136" y="953"/>
                    <a:pt x="34237" y="828"/>
                    <a:pt x="34237" y="728"/>
                  </a:cubicBezTo>
                  <a:lnTo>
                    <a:pt x="34237" y="627"/>
                  </a:lnTo>
                  <a:cubicBezTo>
                    <a:pt x="34136" y="427"/>
                    <a:pt x="34036" y="327"/>
                    <a:pt x="33936" y="327"/>
                  </a:cubicBezTo>
                  <a:cubicBezTo>
                    <a:pt x="33710" y="201"/>
                    <a:pt x="33510" y="101"/>
                    <a:pt x="33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2508925" y="2355300"/>
              <a:ext cx="2584625" cy="1626600"/>
            </a:xfrm>
            <a:custGeom>
              <a:rect b="b" l="l" r="r" t="t"/>
              <a:pathLst>
                <a:path extrusionOk="0" h="65064" w="103385">
                  <a:moveTo>
                    <a:pt x="4712" y="0"/>
                  </a:moveTo>
                  <a:cubicBezTo>
                    <a:pt x="2105" y="0"/>
                    <a:pt x="0" y="2206"/>
                    <a:pt x="0" y="4712"/>
                  </a:cubicBezTo>
                  <a:lnTo>
                    <a:pt x="0" y="65063"/>
                  </a:lnTo>
                  <a:lnTo>
                    <a:pt x="103384" y="65063"/>
                  </a:lnTo>
                  <a:lnTo>
                    <a:pt x="103384" y="4712"/>
                  </a:lnTo>
                  <a:cubicBezTo>
                    <a:pt x="103384" y="2206"/>
                    <a:pt x="101304" y="0"/>
                    <a:pt x="98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2506400" y="2352775"/>
              <a:ext cx="2589650" cy="1631625"/>
            </a:xfrm>
            <a:custGeom>
              <a:rect b="b" l="l" r="r" t="t"/>
              <a:pathLst>
                <a:path extrusionOk="0" h="65265" w="103586">
                  <a:moveTo>
                    <a:pt x="98798" y="327"/>
                  </a:moveTo>
                  <a:cubicBezTo>
                    <a:pt x="100052" y="327"/>
                    <a:pt x="101204" y="828"/>
                    <a:pt x="102031" y="1680"/>
                  </a:cubicBezTo>
                  <a:cubicBezTo>
                    <a:pt x="102758" y="2407"/>
                    <a:pt x="103285" y="3560"/>
                    <a:pt x="103285" y="4813"/>
                  </a:cubicBezTo>
                  <a:lnTo>
                    <a:pt x="103285" y="64964"/>
                  </a:lnTo>
                  <a:lnTo>
                    <a:pt x="327" y="64964"/>
                  </a:lnTo>
                  <a:lnTo>
                    <a:pt x="327" y="4813"/>
                  </a:lnTo>
                  <a:cubicBezTo>
                    <a:pt x="327" y="3560"/>
                    <a:pt x="828" y="2407"/>
                    <a:pt x="1580" y="1680"/>
                  </a:cubicBezTo>
                  <a:cubicBezTo>
                    <a:pt x="2407" y="828"/>
                    <a:pt x="3560" y="327"/>
                    <a:pt x="4813" y="327"/>
                  </a:cubicBezTo>
                  <a:close/>
                  <a:moveTo>
                    <a:pt x="4813" y="1"/>
                  </a:moveTo>
                  <a:cubicBezTo>
                    <a:pt x="2081" y="1"/>
                    <a:pt x="1" y="2206"/>
                    <a:pt x="1" y="4813"/>
                  </a:cubicBezTo>
                  <a:lnTo>
                    <a:pt x="1" y="65264"/>
                  </a:lnTo>
                  <a:lnTo>
                    <a:pt x="103585" y="65264"/>
                  </a:lnTo>
                  <a:lnTo>
                    <a:pt x="103585" y="65164"/>
                  </a:lnTo>
                  <a:lnTo>
                    <a:pt x="103585" y="4813"/>
                  </a:lnTo>
                  <a:cubicBezTo>
                    <a:pt x="103585" y="2206"/>
                    <a:pt x="101505" y="1"/>
                    <a:pt x="98798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2597900" y="2493775"/>
              <a:ext cx="2407300" cy="1389125"/>
            </a:xfrm>
            <a:custGeom>
              <a:rect b="b" l="l" r="r" t="t"/>
              <a:pathLst>
                <a:path extrusionOk="0" h="55565" w="96292">
                  <a:moveTo>
                    <a:pt x="0" y="0"/>
                  </a:moveTo>
                  <a:lnTo>
                    <a:pt x="0" y="55564"/>
                  </a:lnTo>
                  <a:lnTo>
                    <a:pt x="96291" y="55564"/>
                  </a:lnTo>
                  <a:lnTo>
                    <a:pt x="96291" y="0"/>
                  </a:lnTo>
                  <a:close/>
                </a:path>
              </a:pathLst>
            </a:custGeom>
            <a:solidFill>
              <a:srgbClr val="D5E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2595375" y="2488750"/>
              <a:ext cx="2412325" cy="1399150"/>
            </a:xfrm>
            <a:custGeom>
              <a:rect b="b" l="l" r="r" t="t"/>
              <a:pathLst>
                <a:path extrusionOk="0" h="55966" w="96493">
                  <a:moveTo>
                    <a:pt x="96167" y="301"/>
                  </a:moveTo>
                  <a:lnTo>
                    <a:pt x="96167" y="55665"/>
                  </a:lnTo>
                  <a:lnTo>
                    <a:pt x="302" y="55665"/>
                  </a:lnTo>
                  <a:lnTo>
                    <a:pt x="302" y="301"/>
                  </a:lnTo>
                  <a:close/>
                  <a:moveTo>
                    <a:pt x="1" y="1"/>
                  </a:moveTo>
                  <a:lnTo>
                    <a:pt x="1" y="55966"/>
                  </a:lnTo>
                  <a:lnTo>
                    <a:pt x="96493" y="55966"/>
                  </a:lnTo>
                  <a:lnTo>
                    <a:pt x="96493" y="55765"/>
                  </a:lnTo>
                  <a:lnTo>
                    <a:pt x="96493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3780225" y="2412925"/>
              <a:ext cx="42000" cy="42025"/>
            </a:xfrm>
            <a:custGeom>
              <a:rect b="b" l="l" r="r" t="t"/>
              <a:pathLst>
                <a:path extrusionOk="0" h="1681" w="1680">
                  <a:moveTo>
                    <a:pt x="853" y="1"/>
                  </a:moveTo>
                  <a:cubicBezTo>
                    <a:pt x="427" y="1"/>
                    <a:pt x="1" y="302"/>
                    <a:pt x="1" y="828"/>
                  </a:cubicBezTo>
                  <a:cubicBezTo>
                    <a:pt x="1" y="1254"/>
                    <a:pt x="427" y="1680"/>
                    <a:pt x="853" y="1680"/>
                  </a:cubicBezTo>
                  <a:cubicBezTo>
                    <a:pt x="1254" y="1680"/>
                    <a:pt x="1680" y="1254"/>
                    <a:pt x="1680" y="828"/>
                  </a:cubicBezTo>
                  <a:cubicBezTo>
                    <a:pt x="1680" y="302"/>
                    <a:pt x="1254" y="1"/>
                    <a:pt x="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169950" y="3981875"/>
              <a:ext cx="3263200" cy="62675"/>
            </a:xfrm>
            <a:custGeom>
              <a:rect b="b" l="l" r="r" t="t"/>
              <a:pathLst>
                <a:path extrusionOk="0" h="2507" w="130528">
                  <a:moveTo>
                    <a:pt x="0" y="0"/>
                  </a:moveTo>
                  <a:lnTo>
                    <a:pt x="0" y="2506"/>
                  </a:lnTo>
                  <a:lnTo>
                    <a:pt x="130527" y="2506"/>
                  </a:lnTo>
                  <a:lnTo>
                    <a:pt x="1305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164300" y="3976850"/>
              <a:ext cx="3273850" cy="72700"/>
            </a:xfrm>
            <a:custGeom>
              <a:rect b="b" l="l" r="r" t="t"/>
              <a:pathLst>
                <a:path extrusionOk="0" h="2908" w="130954">
                  <a:moveTo>
                    <a:pt x="130653" y="301"/>
                  </a:moveTo>
                  <a:lnTo>
                    <a:pt x="130653" y="2607"/>
                  </a:lnTo>
                  <a:lnTo>
                    <a:pt x="326" y="2607"/>
                  </a:lnTo>
                  <a:lnTo>
                    <a:pt x="326" y="301"/>
                  </a:lnTo>
                  <a:close/>
                  <a:moveTo>
                    <a:pt x="1" y="1"/>
                  </a:moveTo>
                  <a:lnTo>
                    <a:pt x="1" y="2908"/>
                  </a:lnTo>
                  <a:lnTo>
                    <a:pt x="130954" y="2908"/>
                  </a:lnTo>
                  <a:lnTo>
                    <a:pt x="130954" y="2707"/>
                  </a:lnTo>
                  <a:lnTo>
                    <a:pt x="130954" y="1"/>
                  </a:ln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164300" y="4044525"/>
              <a:ext cx="3273850" cy="55150"/>
            </a:xfrm>
            <a:custGeom>
              <a:rect b="b" l="l" r="r" t="t"/>
              <a:pathLst>
                <a:path extrusionOk="0" h="2206" w="130954">
                  <a:moveTo>
                    <a:pt x="226" y="0"/>
                  </a:moveTo>
                  <a:cubicBezTo>
                    <a:pt x="226" y="0"/>
                    <a:pt x="1" y="2206"/>
                    <a:pt x="4813" y="2206"/>
                  </a:cubicBezTo>
                  <a:lnTo>
                    <a:pt x="126167" y="2206"/>
                  </a:lnTo>
                  <a:cubicBezTo>
                    <a:pt x="130954" y="2206"/>
                    <a:pt x="130753" y="0"/>
                    <a:pt x="1307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64300" y="4042025"/>
              <a:ext cx="3273850" cy="62675"/>
            </a:xfrm>
            <a:custGeom>
              <a:rect b="b" l="l" r="r" t="t"/>
              <a:pathLst>
                <a:path extrusionOk="0" h="2507" w="130954">
                  <a:moveTo>
                    <a:pt x="130635" y="301"/>
                  </a:moveTo>
                  <a:lnTo>
                    <a:pt x="130635" y="301"/>
                  </a:lnTo>
                  <a:cubicBezTo>
                    <a:pt x="130594" y="524"/>
                    <a:pt x="130461" y="889"/>
                    <a:pt x="130026" y="1253"/>
                  </a:cubicBezTo>
                  <a:cubicBezTo>
                    <a:pt x="129500" y="1679"/>
                    <a:pt x="128347" y="2181"/>
                    <a:pt x="126167" y="2181"/>
                  </a:cubicBezTo>
                  <a:lnTo>
                    <a:pt x="4813" y="2181"/>
                  </a:lnTo>
                  <a:cubicBezTo>
                    <a:pt x="2607" y="2181"/>
                    <a:pt x="1479" y="1679"/>
                    <a:pt x="953" y="1253"/>
                  </a:cubicBezTo>
                  <a:cubicBezTo>
                    <a:pt x="519" y="889"/>
                    <a:pt x="385" y="524"/>
                    <a:pt x="345" y="301"/>
                  </a:cubicBezTo>
                  <a:close/>
                  <a:moveTo>
                    <a:pt x="1" y="0"/>
                  </a:moveTo>
                  <a:lnTo>
                    <a:pt x="1" y="100"/>
                  </a:lnTo>
                  <a:cubicBezTo>
                    <a:pt x="1" y="301"/>
                    <a:pt x="1" y="827"/>
                    <a:pt x="727" y="1454"/>
                  </a:cubicBezTo>
                  <a:cubicBezTo>
                    <a:pt x="1354" y="1980"/>
                    <a:pt x="2507" y="2506"/>
                    <a:pt x="4813" y="2506"/>
                  </a:cubicBezTo>
                  <a:lnTo>
                    <a:pt x="126167" y="2506"/>
                  </a:lnTo>
                  <a:cubicBezTo>
                    <a:pt x="128447" y="2506"/>
                    <a:pt x="129600" y="1980"/>
                    <a:pt x="130227" y="1454"/>
                  </a:cubicBezTo>
                  <a:cubicBezTo>
                    <a:pt x="130954" y="827"/>
                    <a:pt x="130954" y="301"/>
                    <a:pt x="130954" y="100"/>
                  </a:cubicBezTo>
                  <a:lnTo>
                    <a:pt x="130954" y="0"/>
                  </a:ln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3438750" y="3981875"/>
              <a:ext cx="725600" cy="42000"/>
            </a:xfrm>
            <a:custGeom>
              <a:rect b="b" l="l" r="r" t="t"/>
              <a:pathLst>
                <a:path extrusionOk="0" h="1680" w="29024">
                  <a:moveTo>
                    <a:pt x="0" y="0"/>
                  </a:moveTo>
                  <a:lnTo>
                    <a:pt x="0" y="527"/>
                  </a:lnTo>
                  <a:cubicBezTo>
                    <a:pt x="0" y="1153"/>
                    <a:pt x="502" y="1679"/>
                    <a:pt x="1128" y="1679"/>
                  </a:cubicBezTo>
                  <a:lnTo>
                    <a:pt x="27870" y="1679"/>
                  </a:lnTo>
                  <a:cubicBezTo>
                    <a:pt x="28497" y="1679"/>
                    <a:pt x="29023" y="1153"/>
                    <a:pt x="29023" y="527"/>
                  </a:cubicBezTo>
                  <a:lnTo>
                    <a:pt x="290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3433100" y="3976850"/>
              <a:ext cx="736250" cy="52025"/>
            </a:xfrm>
            <a:custGeom>
              <a:rect b="b" l="l" r="r" t="t"/>
              <a:pathLst>
                <a:path extrusionOk="0" h="2081" w="29450">
                  <a:moveTo>
                    <a:pt x="29149" y="301"/>
                  </a:moveTo>
                  <a:lnTo>
                    <a:pt x="29149" y="728"/>
                  </a:lnTo>
                  <a:cubicBezTo>
                    <a:pt x="29149" y="1028"/>
                    <a:pt x="29049" y="1254"/>
                    <a:pt x="28823" y="1454"/>
                  </a:cubicBezTo>
                  <a:cubicBezTo>
                    <a:pt x="28622" y="1655"/>
                    <a:pt x="28422" y="1780"/>
                    <a:pt x="28096" y="1780"/>
                  </a:cubicBezTo>
                  <a:lnTo>
                    <a:pt x="1354" y="1780"/>
                  </a:lnTo>
                  <a:cubicBezTo>
                    <a:pt x="1053" y="1780"/>
                    <a:pt x="853" y="1655"/>
                    <a:pt x="627" y="1454"/>
                  </a:cubicBezTo>
                  <a:cubicBezTo>
                    <a:pt x="427" y="1254"/>
                    <a:pt x="327" y="1028"/>
                    <a:pt x="327" y="728"/>
                  </a:cubicBezTo>
                  <a:lnTo>
                    <a:pt x="327" y="301"/>
                  </a:lnTo>
                  <a:close/>
                  <a:moveTo>
                    <a:pt x="1" y="1"/>
                  </a:moveTo>
                  <a:lnTo>
                    <a:pt x="1" y="201"/>
                  </a:lnTo>
                  <a:lnTo>
                    <a:pt x="1" y="728"/>
                  </a:lnTo>
                  <a:cubicBezTo>
                    <a:pt x="1" y="1454"/>
                    <a:pt x="627" y="2081"/>
                    <a:pt x="1354" y="2081"/>
                  </a:cubicBezTo>
                  <a:lnTo>
                    <a:pt x="28096" y="2081"/>
                  </a:lnTo>
                  <a:cubicBezTo>
                    <a:pt x="28823" y="2081"/>
                    <a:pt x="29450" y="1454"/>
                    <a:pt x="29450" y="728"/>
                  </a:cubicBezTo>
                  <a:lnTo>
                    <a:pt x="29450" y="1"/>
                  </a:ln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3517075" y="2990000"/>
              <a:ext cx="568950" cy="396650"/>
            </a:xfrm>
            <a:custGeom>
              <a:rect b="b" l="l" r="r" t="t"/>
              <a:pathLst>
                <a:path extrusionOk="0" h="15866" w="22758">
                  <a:moveTo>
                    <a:pt x="1554" y="1"/>
                  </a:moveTo>
                  <a:cubicBezTo>
                    <a:pt x="727" y="1"/>
                    <a:pt x="0" y="728"/>
                    <a:pt x="0" y="1655"/>
                  </a:cubicBezTo>
                  <a:lnTo>
                    <a:pt x="0" y="14186"/>
                  </a:lnTo>
                  <a:cubicBezTo>
                    <a:pt x="0" y="15139"/>
                    <a:pt x="727" y="15866"/>
                    <a:pt x="1554" y="15866"/>
                  </a:cubicBezTo>
                  <a:lnTo>
                    <a:pt x="21178" y="15866"/>
                  </a:lnTo>
                  <a:cubicBezTo>
                    <a:pt x="22030" y="15866"/>
                    <a:pt x="22757" y="15139"/>
                    <a:pt x="22757" y="14186"/>
                  </a:cubicBezTo>
                  <a:lnTo>
                    <a:pt x="22757" y="1655"/>
                  </a:lnTo>
                  <a:cubicBezTo>
                    <a:pt x="22757" y="728"/>
                    <a:pt x="22030" y="1"/>
                    <a:pt x="21178" y="1"/>
                  </a:cubicBezTo>
                  <a:close/>
                </a:path>
              </a:pathLst>
            </a:custGeom>
            <a:solidFill>
              <a:srgbClr val="FF95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3511425" y="2987500"/>
              <a:ext cx="579600" cy="401650"/>
            </a:xfrm>
            <a:custGeom>
              <a:rect b="b" l="l" r="r" t="t"/>
              <a:pathLst>
                <a:path extrusionOk="0" h="16066" w="23184">
                  <a:moveTo>
                    <a:pt x="21404" y="301"/>
                  </a:moveTo>
                  <a:cubicBezTo>
                    <a:pt x="22156" y="301"/>
                    <a:pt x="22883" y="928"/>
                    <a:pt x="22883" y="1755"/>
                  </a:cubicBezTo>
                  <a:lnTo>
                    <a:pt x="22883" y="14286"/>
                  </a:lnTo>
                  <a:cubicBezTo>
                    <a:pt x="22883" y="15138"/>
                    <a:pt x="22156" y="15765"/>
                    <a:pt x="21404" y="15765"/>
                  </a:cubicBezTo>
                  <a:lnTo>
                    <a:pt x="1780" y="15765"/>
                  </a:lnTo>
                  <a:cubicBezTo>
                    <a:pt x="1053" y="15765"/>
                    <a:pt x="326" y="15138"/>
                    <a:pt x="326" y="14286"/>
                  </a:cubicBezTo>
                  <a:lnTo>
                    <a:pt x="326" y="1755"/>
                  </a:lnTo>
                  <a:cubicBezTo>
                    <a:pt x="326" y="928"/>
                    <a:pt x="1053" y="301"/>
                    <a:pt x="1780" y="301"/>
                  </a:cubicBezTo>
                  <a:close/>
                  <a:moveTo>
                    <a:pt x="1780" y="1"/>
                  </a:moveTo>
                  <a:cubicBezTo>
                    <a:pt x="853" y="1"/>
                    <a:pt x="1" y="727"/>
                    <a:pt x="1" y="1755"/>
                  </a:cubicBezTo>
                  <a:lnTo>
                    <a:pt x="1" y="14286"/>
                  </a:lnTo>
                  <a:cubicBezTo>
                    <a:pt x="1" y="15339"/>
                    <a:pt x="853" y="16066"/>
                    <a:pt x="1780" y="16066"/>
                  </a:cubicBezTo>
                  <a:lnTo>
                    <a:pt x="21404" y="16066"/>
                  </a:lnTo>
                  <a:cubicBezTo>
                    <a:pt x="22357" y="16066"/>
                    <a:pt x="23184" y="15339"/>
                    <a:pt x="23184" y="14286"/>
                  </a:cubicBezTo>
                  <a:lnTo>
                    <a:pt x="23184" y="1755"/>
                  </a:lnTo>
                  <a:cubicBezTo>
                    <a:pt x="23184" y="727"/>
                    <a:pt x="22357" y="1"/>
                    <a:pt x="21404" y="1"/>
                  </a:cubicBez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736375" y="3094925"/>
              <a:ext cx="166675" cy="186450"/>
            </a:xfrm>
            <a:custGeom>
              <a:rect b="b" l="l" r="r" t="t"/>
              <a:pathLst>
                <a:path extrusionOk="0" h="7458" w="6667">
                  <a:moveTo>
                    <a:pt x="492" y="0"/>
                  </a:moveTo>
                  <a:cubicBezTo>
                    <a:pt x="212" y="0"/>
                    <a:pt x="0" y="199"/>
                    <a:pt x="0" y="491"/>
                  </a:cubicBezTo>
                  <a:lnTo>
                    <a:pt x="0" y="6982"/>
                  </a:lnTo>
                  <a:cubicBezTo>
                    <a:pt x="0" y="7212"/>
                    <a:pt x="236" y="7458"/>
                    <a:pt x="538" y="7458"/>
                  </a:cubicBezTo>
                  <a:cubicBezTo>
                    <a:pt x="630" y="7458"/>
                    <a:pt x="728" y="7435"/>
                    <a:pt x="827" y="7383"/>
                  </a:cubicBezTo>
                  <a:lnTo>
                    <a:pt x="6366" y="4150"/>
                  </a:lnTo>
                  <a:cubicBezTo>
                    <a:pt x="6667" y="3949"/>
                    <a:pt x="6667" y="3523"/>
                    <a:pt x="6366" y="3323"/>
                  </a:cubicBezTo>
                  <a:lnTo>
                    <a:pt x="827" y="90"/>
                  </a:lnTo>
                  <a:cubicBezTo>
                    <a:pt x="711" y="28"/>
                    <a:pt x="597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3733225" y="3091500"/>
              <a:ext cx="172350" cy="193650"/>
            </a:xfrm>
            <a:custGeom>
              <a:rect b="b" l="l" r="r" t="t"/>
              <a:pathLst>
                <a:path extrusionOk="0" h="7746" w="6894">
                  <a:moveTo>
                    <a:pt x="853" y="327"/>
                  </a:moveTo>
                  <a:lnTo>
                    <a:pt x="6392" y="3560"/>
                  </a:lnTo>
                  <a:cubicBezTo>
                    <a:pt x="6492" y="3660"/>
                    <a:pt x="6592" y="3760"/>
                    <a:pt x="6592" y="3861"/>
                  </a:cubicBezTo>
                  <a:cubicBezTo>
                    <a:pt x="6592" y="3986"/>
                    <a:pt x="6492" y="4086"/>
                    <a:pt x="6392" y="4186"/>
                  </a:cubicBezTo>
                  <a:lnTo>
                    <a:pt x="853" y="7420"/>
                  </a:lnTo>
                  <a:lnTo>
                    <a:pt x="627" y="7420"/>
                  </a:lnTo>
                  <a:cubicBezTo>
                    <a:pt x="527" y="7420"/>
                    <a:pt x="427" y="7420"/>
                    <a:pt x="427" y="7319"/>
                  </a:cubicBezTo>
                  <a:cubicBezTo>
                    <a:pt x="327" y="7319"/>
                    <a:pt x="327" y="7219"/>
                    <a:pt x="327" y="7119"/>
                  </a:cubicBezTo>
                  <a:lnTo>
                    <a:pt x="327" y="628"/>
                  </a:lnTo>
                  <a:cubicBezTo>
                    <a:pt x="327" y="527"/>
                    <a:pt x="327" y="427"/>
                    <a:pt x="427" y="427"/>
                  </a:cubicBezTo>
                  <a:cubicBezTo>
                    <a:pt x="427" y="327"/>
                    <a:pt x="527" y="327"/>
                    <a:pt x="627" y="327"/>
                  </a:cubicBezTo>
                  <a:close/>
                  <a:moveTo>
                    <a:pt x="627" y="1"/>
                  </a:moveTo>
                  <a:cubicBezTo>
                    <a:pt x="327" y="1"/>
                    <a:pt x="1" y="327"/>
                    <a:pt x="1" y="628"/>
                  </a:cubicBezTo>
                  <a:lnTo>
                    <a:pt x="1" y="7119"/>
                  </a:lnTo>
                  <a:cubicBezTo>
                    <a:pt x="1" y="7420"/>
                    <a:pt x="327" y="7745"/>
                    <a:pt x="627" y="7745"/>
                  </a:cubicBezTo>
                  <a:cubicBezTo>
                    <a:pt x="753" y="7745"/>
                    <a:pt x="853" y="7745"/>
                    <a:pt x="953" y="7620"/>
                  </a:cubicBezTo>
                  <a:lnTo>
                    <a:pt x="6592" y="4387"/>
                  </a:lnTo>
                  <a:cubicBezTo>
                    <a:pt x="6793" y="4287"/>
                    <a:pt x="6893" y="4086"/>
                    <a:pt x="6893" y="3861"/>
                  </a:cubicBezTo>
                  <a:cubicBezTo>
                    <a:pt x="6893" y="3660"/>
                    <a:pt x="6793" y="3460"/>
                    <a:pt x="6592" y="3359"/>
                  </a:cubicBezTo>
                  <a:lnTo>
                    <a:pt x="953" y="101"/>
                  </a:lnTo>
                  <a:cubicBezTo>
                    <a:pt x="853" y="1"/>
                    <a:pt x="753" y="1"/>
                    <a:pt x="627" y="1"/>
                  </a:cubicBez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772700" y="3169825"/>
              <a:ext cx="433600" cy="433625"/>
            </a:xfrm>
            <a:custGeom>
              <a:rect b="b" l="l" r="r" t="t"/>
              <a:pathLst>
                <a:path extrusionOk="0" h="17345" w="17344">
                  <a:moveTo>
                    <a:pt x="8672" y="6893"/>
                  </a:moveTo>
                  <a:cubicBezTo>
                    <a:pt x="7720" y="6893"/>
                    <a:pt x="6893" y="7620"/>
                    <a:pt x="6893" y="8673"/>
                  </a:cubicBezTo>
                  <a:cubicBezTo>
                    <a:pt x="6893" y="9725"/>
                    <a:pt x="7720" y="10452"/>
                    <a:pt x="8672" y="10452"/>
                  </a:cubicBezTo>
                  <a:cubicBezTo>
                    <a:pt x="9725" y="10452"/>
                    <a:pt x="10552" y="9725"/>
                    <a:pt x="10552" y="8673"/>
                  </a:cubicBezTo>
                  <a:cubicBezTo>
                    <a:pt x="10552" y="7620"/>
                    <a:pt x="9725" y="6893"/>
                    <a:pt x="8672" y="6893"/>
                  </a:cubicBezTo>
                  <a:close/>
                  <a:moveTo>
                    <a:pt x="8672" y="4387"/>
                  </a:moveTo>
                  <a:cubicBezTo>
                    <a:pt x="11078" y="4387"/>
                    <a:pt x="13058" y="6267"/>
                    <a:pt x="13058" y="8673"/>
                  </a:cubicBezTo>
                  <a:cubicBezTo>
                    <a:pt x="13058" y="11079"/>
                    <a:pt x="11078" y="12958"/>
                    <a:pt x="8672" y="12958"/>
                  </a:cubicBezTo>
                  <a:cubicBezTo>
                    <a:pt x="6367" y="12958"/>
                    <a:pt x="4387" y="11079"/>
                    <a:pt x="4387" y="8673"/>
                  </a:cubicBezTo>
                  <a:cubicBezTo>
                    <a:pt x="4387" y="6267"/>
                    <a:pt x="6367" y="4387"/>
                    <a:pt x="8672" y="4387"/>
                  </a:cubicBezTo>
                  <a:close/>
                  <a:moveTo>
                    <a:pt x="7620" y="1"/>
                  </a:moveTo>
                  <a:lnTo>
                    <a:pt x="6266" y="327"/>
                  </a:lnTo>
                  <a:lnTo>
                    <a:pt x="6066" y="1053"/>
                  </a:lnTo>
                  <a:cubicBezTo>
                    <a:pt x="5339" y="1254"/>
                    <a:pt x="4712" y="1580"/>
                    <a:pt x="4086" y="1981"/>
                  </a:cubicBezTo>
                  <a:lnTo>
                    <a:pt x="3459" y="1680"/>
                  </a:lnTo>
                  <a:lnTo>
                    <a:pt x="2407" y="2607"/>
                  </a:lnTo>
                  <a:lnTo>
                    <a:pt x="2607" y="3359"/>
                  </a:lnTo>
                  <a:cubicBezTo>
                    <a:pt x="2081" y="3986"/>
                    <a:pt x="1680" y="4612"/>
                    <a:pt x="1354" y="5239"/>
                  </a:cubicBezTo>
                  <a:lnTo>
                    <a:pt x="627" y="5339"/>
                  </a:lnTo>
                  <a:lnTo>
                    <a:pt x="201" y="6592"/>
                  </a:lnTo>
                  <a:lnTo>
                    <a:pt x="727" y="7219"/>
                  </a:lnTo>
                  <a:cubicBezTo>
                    <a:pt x="627" y="7845"/>
                    <a:pt x="627" y="8572"/>
                    <a:pt x="627" y="9299"/>
                  </a:cubicBezTo>
                  <a:lnTo>
                    <a:pt x="1" y="9825"/>
                  </a:lnTo>
                  <a:lnTo>
                    <a:pt x="326" y="11079"/>
                  </a:lnTo>
                  <a:lnTo>
                    <a:pt x="1053" y="11279"/>
                  </a:lnTo>
                  <a:cubicBezTo>
                    <a:pt x="1354" y="12006"/>
                    <a:pt x="1680" y="12632"/>
                    <a:pt x="2081" y="13259"/>
                  </a:cubicBezTo>
                  <a:lnTo>
                    <a:pt x="1780" y="14011"/>
                  </a:lnTo>
                  <a:lnTo>
                    <a:pt x="2607" y="14938"/>
                  </a:lnTo>
                  <a:lnTo>
                    <a:pt x="3459" y="14838"/>
                  </a:lnTo>
                  <a:cubicBezTo>
                    <a:pt x="3960" y="15264"/>
                    <a:pt x="4587" y="15665"/>
                    <a:pt x="5214" y="15991"/>
                  </a:cubicBezTo>
                  <a:lnTo>
                    <a:pt x="5339" y="16718"/>
                  </a:lnTo>
                  <a:lnTo>
                    <a:pt x="6592" y="17144"/>
                  </a:lnTo>
                  <a:lnTo>
                    <a:pt x="7219" y="16617"/>
                  </a:lnTo>
                  <a:cubicBezTo>
                    <a:pt x="7733" y="16688"/>
                    <a:pt x="8247" y="16759"/>
                    <a:pt x="8760" y="16759"/>
                  </a:cubicBezTo>
                  <a:cubicBezTo>
                    <a:pt x="8973" y="16759"/>
                    <a:pt x="9186" y="16747"/>
                    <a:pt x="9399" y="16718"/>
                  </a:cubicBezTo>
                  <a:lnTo>
                    <a:pt x="9825" y="17344"/>
                  </a:lnTo>
                  <a:lnTo>
                    <a:pt x="11179" y="17018"/>
                  </a:lnTo>
                  <a:lnTo>
                    <a:pt x="11379" y="16292"/>
                  </a:lnTo>
                  <a:cubicBezTo>
                    <a:pt x="12106" y="16091"/>
                    <a:pt x="12732" y="15765"/>
                    <a:pt x="13259" y="15364"/>
                  </a:cubicBezTo>
                  <a:lnTo>
                    <a:pt x="13986" y="15565"/>
                  </a:lnTo>
                  <a:lnTo>
                    <a:pt x="15038" y="14738"/>
                  </a:lnTo>
                  <a:lnTo>
                    <a:pt x="14838" y="13886"/>
                  </a:lnTo>
                  <a:cubicBezTo>
                    <a:pt x="15364" y="13384"/>
                    <a:pt x="15665" y="12758"/>
                    <a:pt x="15991" y="12131"/>
                  </a:cubicBezTo>
                  <a:lnTo>
                    <a:pt x="16818" y="12006"/>
                  </a:lnTo>
                  <a:lnTo>
                    <a:pt x="17244" y="10753"/>
                  </a:lnTo>
                  <a:lnTo>
                    <a:pt x="16617" y="10126"/>
                  </a:lnTo>
                  <a:cubicBezTo>
                    <a:pt x="16818" y="9500"/>
                    <a:pt x="16818" y="8773"/>
                    <a:pt x="16818" y="8046"/>
                  </a:cubicBezTo>
                  <a:lnTo>
                    <a:pt x="17344" y="7520"/>
                  </a:lnTo>
                  <a:lnTo>
                    <a:pt x="17118" y="6267"/>
                  </a:lnTo>
                  <a:lnTo>
                    <a:pt x="16291" y="5966"/>
                  </a:lnTo>
                  <a:cubicBezTo>
                    <a:pt x="16091" y="5339"/>
                    <a:pt x="15765" y="4713"/>
                    <a:pt x="15364" y="4086"/>
                  </a:cubicBezTo>
                  <a:lnTo>
                    <a:pt x="15665" y="3359"/>
                  </a:lnTo>
                  <a:lnTo>
                    <a:pt x="14737" y="2407"/>
                  </a:lnTo>
                  <a:lnTo>
                    <a:pt x="13986" y="2507"/>
                  </a:lnTo>
                  <a:cubicBezTo>
                    <a:pt x="13484" y="2106"/>
                    <a:pt x="12858" y="1680"/>
                    <a:pt x="12231" y="1354"/>
                  </a:cubicBezTo>
                  <a:lnTo>
                    <a:pt x="12106" y="627"/>
                  </a:lnTo>
                  <a:lnTo>
                    <a:pt x="10752" y="226"/>
                  </a:lnTo>
                  <a:lnTo>
                    <a:pt x="10226" y="728"/>
                  </a:lnTo>
                  <a:cubicBezTo>
                    <a:pt x="9712" y="657"/>
                    <a:pt x="9198" y="586"/>
                    <a:pt x="8684" y="586"/>
                  </a:cubicBezTo>
                  <a:cubicBezTo>
                    <a:pt x="8471" y="586"/>
                    <a:pt x="8259" y="598"/>
                    <a:pt x="8046" y="627"/>
                  </a:cubicBezTo>
                  <a:lnTo>
                    <a:pt x="7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770200" y="3164825"/>
              <a:ext cx="441125" cy="443625"/>
            </a:xfrm>
            <a:custGeom>
              <a:rect b="b" l="l" r="r" t="t"/>
              <a:pathLst>
                <a:path extrusionOk="0" h="17745" w="17645">
                  <a:moveTo>
                    <a:pt x="8772" y="7193"/>
                  </a:moveTo>
                  <a:cubicBezTo>
                    <a:pt x="9299" y="7193"/>
                    <a:pt x="9700" y="7419"/>
                    <a:pt x="10025" y="7720"/>
                  </a:cubicBezTo>
                  <a:cubicBezTo>
                    <a:pt x="10326" y="8045"/>
                    <a:pt x="10451" y="8446"/>
                    <a:pt x="10451" y="8873"/>
                  </a:cubicBezTo>
                  <a:cubicBezTo>
                    <a:pt x="10451" y="9299"/>
                    <a:pt x="10326" y="9700"/>
                    <a:pt x="10025" y="10025"/>
                  </a:cubicBezTo>
                  <a:cubicBezTo>
                    <a:pt x="9700" y="10326"/>
                    <a:pt x="9299" y="10552"/>
                    <a:pt x="8772" y="10552"/>
                  </a:cubicBezTo>
                  <a:cubicBezTo>
                    <a:pt x="8346" y="10552"/>
                    <a:pt x="7945" y="10326"/>
                    <a:pt x="7619" y="10025"/>
                  </a:cubicBezTo>
                  <a:cubicBezTo>
                    <a:pt x="7319" y="9700"/>
                    <a:pt x="7093" y="9299"/>
                    <a:pt x="7093" y="8873"/>
                  </a:cubicBezTo>
                  <a:cubicBezTo>
                    <a:pt x="7093" y="8446"/>
                    <a:pt x="7319" y="8045"/>
                    <a:pt x="7619" y="7720"/>
                  </a:cubicBezTo>
                  <a:cubicBezTo>
                    <a:pt x="7945" y="7419"/>
                    <a:pt x="8346" y="7193"/>
                    <a:pt x="8772" y="7193"/>
                  </a:cubicBezTo>
                  <a:close/>
                  <a:moveTo>
                    <a:pt x="8772" y="6893"/>
                  </a:moveTo>
                  <a:cubicBezTo>
                    <a:pt x="7720" y="6893"/>
                    <a:pt x="6792" y="7720"/>
                    <a:pt x="6792" y="8873"/>
                  </a:cubicBezTo>
                  <a:cubicBezTo>
                    <a:pt x="6792" y="9925"/>
                    <a:pt x="7720" y="10852"/>
                    <a:pt x="8772" y="10852"/>
                  </a:cubicBezTo>
                  <a:cubicBezTo>
                    <a:pt x="9925" y="10852"/>
                    <a:pt x="10752" y="9925"/>
                    <a:pt x="10752" y="8873"/>
                  </a:cubicBezTo>
                  <a:cubicBezTo>
                    <a:pt x="10752" y="7720"/>
                    <a:pt x="9925" y="6893"/>
                    <a:pt x="8772" y="6893"/>
                  </a:cubicBezTo>
                  <a:close/>
                  <a:moveTo>
                    <a:pt x="8772" y="4687"/>
                  </a:moveTo>
                  <a:cubicBezTo>
                    <a:pt x="9925" y="4687"/>
                    <a:pt x="10953" y="5213"/>
                    <a:pt x="11705" y="5940"/>
                  </a:cubicBezTo>
                  <a:cubicBezTo>
                    <a:pt x="12532" y="6692"/>
                    <a:pt x="12958" y="7720"/>
                    <a:pt x="12958" y="8873"/>
                  </a:cubicBezTo>
                  <a:cubicBezTo>
                    <a:pt x="12958" y="10025"/>
                    <a:pt x="12532" y="11078"/>
                    <a:pt x="11705" y="11805"/>
                  </a:cubicBezTo>
                  <a:cubicBezTo>
                    <a:pt x="10953" y="12532"/>
                    <a:pt x="9925" y="13058"/>
                    <a:pt x="8772" y="13058"/>
                  </a:cubicBezTo>
                  <a:cubicBezTo>
                    <a:pt x="7619" y="13058"/>
                    <a:pt x="6692" y="12532"/>
                    <a:pt x="5840" y="11805"/>
                  </a:cubicBezTo>
                  <a:cubicBezTo>
                    <a:pt x="5113" y="11078"/>
                    <a:pt x="4687" y="10025"/>
                    <a:pt x="4687" y="8873"/>
                  </a:cubicBezTo>
                  <a:cubicBezTo>
                    <a:pt x="4687" y="7720"/>
                    <a:pt x="5113" y="6692"/>
                    <a:pt x="5840" y="5940"/>
                  </a:cubicBezTo>
                  <a:cubicBezTo>
                    <a:pt x="6692" y="5213"/>
                    <a:pt x="7619" y="4687"/>
                    <a:pt x="8772" y="4687"/>
                  </a:cubicBezTo>
                  <a:close/>
                  <a:moveTo>
                    <a:pt x="8772" y="4386"/>
                  </a:moveTo>
                  <a:cubicBezTo>
                    <a:pt x="6366" y="4386"/>
                    <a:pt x="4386" y="6366"/>
                    <a:pt x="4386" y="8873"/>
                  </a:cubicBezTo>
                  <a:cubicBezTo>
                    <a:pt x="4386" y="11379"/>
                    <a:pt x="6366" y="13359"/>
                    <a:pt x="8772" y="13359"/>
                  </a:cubicBezTo>
                  <a:cubicBezTo>
                    <a:pt x="11279" y="13359"/>
                    <a:pt x="13259" y="11379"/>
                    <a:pt x="13259" y="8873"/>
                  </a:cubicBezTo>
                  <a:cubicBezTo>
                    <a:pt x="13259" y="6366"/>
                    <a:pt x="11279" y="4386"/>
                    <a:pt x="8772" y="4386"/>
                  </a:cubicBezTo>
                  <a:close/>
                  <a:moveTo>
                    <a:pt x="7619" y="426"/>
                  </a:moveTo>
                  <a:lnTo>
                    <a:pt x="8045" y="928"/>
                  </a:lnTo>
                  <a:lnTo>
                    <a:pt x="8873" y="928"/>
                  </a:lnTo>
                  <a:cubicBezTo>
                    <a:pt x="9299" y="928"/>
                    <a:pt x="9825" y="928"/>
                    <a:pt x="10326" y="1053"/>
                  </a:cubicBezTo>
                  <a:lnTo>
                    <a:pt x="10953" y="527"/>
                  </a:lnTo>
                  <a:lnTo>
                    <a:pt x="12005" y="928"/>
                  </a:lnTo>
                  <a:lnTo>
                    <a:pt x="12106" y="1680"/>
                  </a:lnTo>
                  <a:lnTo>
                    <a:pt x="12206" y="1680"/>
                  </a:lnTo>
                  <a:cubicBezTo>
                    <a:pt x="12832" y="1980"/>
                    <a:pt x="13459" y="2406"/>
                    <a:pt x="13985" y="2807"/>
                  </a:cubicBezTo>
                  <a:lnTo>
                    <a:pt x="13985" y="2933"/>
                  </a:lnTo>
                  <a:lnTo>
                    <a:pt x="14837" y="2707"/>
                  </a:lnTo>
                  <a:lnTo>
                    <a:pt x="15564" y="3559"/>
                  </a:lnTo>
                  <a:lnTo>
                    <a:pt x="15238" y="4286"/>
                  </a:lnTo>
                  <a:lnTo>
                    <a:pt x="15339" y="4386"/>
                  </a:lnTo>
                  <a:cubicBezTo>
                    <a:pt x="15765" y="4913"/>
                    <a:pt x="16091" y="5539"/>
                    <a:pt x="16291" y="6266"/>
                  </a:cubicBezTo>
                  <a:lnTo>
                    <a:pt x="16291" y="6366"/>
                  </a:lnTo>
                  <a:lnTo>
                    <a:pt x="17018" y="6567"/>
                  </a:lnTo>
                  <a:lnTo>
                    <a:pt x="17344" y="7720"/>
                  </a:lnTo>
                  <a:lnTo>
                    <a:pt x="16717" y="8146"/>
                  </a:lnTo>
                  <a:lnTo>
                    <a:pt x="16717" y="8246"/>
                  </a:lnTo>
                  <a:lnTo>
                    <a:pt x="16717" y="8873"/>
                  </a:lnTo>
                  <a:cubicBezTo>
                    <a:pt x="16717" y="9399"/>
                    <a:pt x="16717" y="9925"/>
                    <a:pt x="16592" y="10326"/>
                  </a:cubicBezTo>
                  <a:lnTo>
                    <a:pt x="16592" y="10451"/>
                  </a:lnTo>
                  <a:lnTo>
                    <a:pt x="17118" y="10953"/>
                  </a:lnTo>
                  <a:lnTo>
                    <a:pt x="16717" y="12106"/>
                  </a:lnTo>
                  <a:lnTo>
                    <a:pt x="15965" y="12206"/>
                  </a:lnTo>
                  <a:cubicBezTo>
                    <a:pt x="15665" y="12958"/>
                    <a:pt x="15238" y="13459"/>
                    <a:pt x="14837" y="13985"/>
                  </a:cubicBezTo>
                  <a:lnTo>
                    <a:pt x="14712" y="14086"/>
                  </a:lnTo>
                  <a:lnTo>
                    <a:pt x="14938" y="14837"/>
                  </a:lnTo>
                  <a:lnTo>
                    <a:pt x="14086" y="15665"/>
                  </a:lnTo>
                  <a:lnTo>
                    <a:pt x="13359" y="15339"/>
                  </a:lnTo>
                  <a:cubicBezTo>
                    <a:pt x="12732" y="15765"/>
                    <a:pt x="12106" y="16091"/>
                    <a:pt x="11379" y="16391"/>
                  </a:cubicBezTo>
                  <a:lnTo>
                    <a:pt x="11178" y="17118"/>
                  </a:lnTo>
                  <a:lnTo>
                    <a:pt x="10025" y="17344"/>
                  </a:lnTo>
                  <a:lnTo>
                    <a:pt x="9499" y="16817"/>
                  </a:lnTo>
                  <a:lnTo>
                    <a:pt x="8772" y="16817"/>
                  </a:lnTo>
                  <a:cubicBezTo>
                    <a:pt x="8246" y="16817"/>
                    <a:pt x="7820" y="16717"/>
                    <a:pt x="7319" y="16717"/>
                  </a:cubicBezTo>
                  <a:lnTo>
                    <a:pt x="7319" y="16592"/>
                  </a:lnTo>
                  <a:lnTo>
                    <a:pt x="6692" y="17118"/>
                  </a:lnTo>
                  <a:lnTo>
                    <a:pt x="5639" y="16817"/>
                  </a:lnTo>
                  <a:lnTo>
                    <a:pt x="5539" y="16091"/>
                  </a:lnTo>
                  <a:lnTo>
                    <a:pt x="5439" y="16091"/>
                  </a:lnTo>
                  <a:cubicBezTo>
                    <a:pt x="4812" y="15765"/>
                    <a:pt x="4186" y="15339"/>
                    <a:pt x="3659" y="14837"/>
                  </a:cubicBezTo>
                  <a:lnTo>
                    <a:pt x="3559" y="14837"/>
                  </a:lnTo>
                  <a:lnTo>
                    <a:pt x="2807" y="15038"/>
                  </a:lnTo>
                  <a:lnTo>
                    <a:pt x="2081" y="14086"/>
                  </a:lnTo>
                  <a:lnTo>
                    <a:pt x="2306" y="13459"/>
                  </a:lnTo>
                  <a:lnTo>
                    <a:pt x="2306" y="13359"/>
                  </a:lnTo>
                  <a:cubicBezTo>
                    <a:pt x="1880" y="12832"/>
                    <a:pt x="1554" y="12206"/>
                    <a:pt x="1354" y="11479"/>
                  </a:cubicBezTo>
                  <a:lnTo>
                    <a:pt x="1354" y="11379"/>
                  </a:lnTo>
                  <a:lnTo>
                    <a:pt x="527" y="11178"/>
                  </a:lnTo>
                  <a:lnTo>
                    <a:pt x="301" y="10025"/>
                  </a:lnTo>
                  <a:lnTo>
                    <a:pt x="928" y="9599"/>
                  </a:lnTo>
                  <a:lnTo>
                    <a:pt x="928" y="9499"/>
                  </a:lnTo>
                  <a:cubicBezTo>
                    <a:pt x="928" y="9299"/>
                    <a:pt x="827" y="9073"/>
                    <a:pt x="827" y="8873"/>
                  </a:cubicBezTo>
                  <a:cubicBezTo>
                    <a:pt x="827" y="8346"/>
                    <a:pt x="928" y="7820"/>
                    <a:pt x="1053" y="7419"/>
                  </a:cubicBezTo>
                  <a:lnTo>
                    <a:pt x="1053" y="7319"/>
                  </a:lnTo>
                  <a:lnTo>
                    <a:pt x="527" y="6792"/>
                  </a:lnTo>
                  <a:lnTo>
                    <a:pt x="827" y="5639"/>
                  </a:lnTo>
                  <a:lnTo>
                    <a:pt x="1554" y="5539"/>
                  </a:lnTo>
                  <a:lnTo>
                    <a:pt x="1680" y="5439"/>
                  </a:lnTo>
                  <a:cubicBezTo>
                    <a:pt x="1980" y="4812"/>
                    <a:pt x="2306" y="4286"/>
                    <a:pt x="2807" y="3659"/>
                  </a:cubicBezTo>
                  <a:lnTo>
                    <a:pt x="2707" y="2933"/>
                  </a:lnTo>
                  <a:lnTo>
                    <a:pt x="3559" y="2081"/>
                  </a:lnTo>
                  <a:lnTo>
                    <a:pt x="4286" y="2406"/>
                  </a:lnTo>
                  <a:lnTo>
                    <a:pt x="4286" y="2306"/>
                  </a:lnTo>
                  <a:lnTo>
                    <a:pt x="6166" y="1354"/>
                  </a:lnTo>
                  <a:lnTo>
                    <a:pt x="6266" y="1354"/>
                  </a:lnTo>
                  <a:lnTo>
                    <a:pt x="6467" y="627"/>
                  </a:lnTo>
                  <a:lnTo>
                    <a:pt x="7619" y="426"/>
                  </a:lnTo>
                  <a:close/>
                  <a:moveTo>
                    <a:pt x="7720" y="0"/>
                  </a:moveTo>
                  <a:lnTo>
                    <a:pt x="6266" y="301"/>
                  </a:lnTo>
                  <a:lnTo>
                    <a:pt x="5959" y="1104"/>
                  </a:lnTo>
                  <a:lnTo>
                    <a:pt x="5959" y="1104"/>
                  </a:lnTo>
                  <a:cubicBezTo>
                    <a:pt x="5369" y="1384"/>
                    <a:pt x="4689" y="1689"/>
                    <a:pt x="4217" y="2056"/>
                  </a:cubicBezTo>
                  <a:lnTo>
                    <a:pt x="4217" y="2056"/>
                  </a:lnTo>
                  <a:lnTo>
                    <a:pt x="3434" y="1780"/>
                  </a:lnTo>
                  <a:lnTo>
                    <a:pt x="2306" y="2707"/>
                  </a:lnTo>
                  <a:lnTo>
                    <a:pt x="2489" y="3577"/>
                  </a:lnTo>
                  <a:lnTo>
                    <a:pt x="2489" y="3577"/>
                  </a:lnTo>
                  <a:cubicBezTo>
                    <a:pt x="2045" y="4124"/>
                    <a:pt x="1695" y="4672"/>
                    <a:pt x="1403" y="5220"/>
                  </a:cubicBezTo>
                  <a:lnTo>
                    <a:pt x="1403" y="5220"/>
                  </a:lnTo>
                  <a:lnTo>
                    <a:pt x="627" y="5314"/>
                  </a:lnTo>
                  <a:lnTo>
                    <a:pt x="101" y="6792"/>
                  </a:lnTo>
                  <a:lnTo>
                    <a:pt x="695" y="7482"/>
                  </a:lnTo>
                  <a:lnTo>
                    <a:pt x="695" y="7482"/>
                  </a:lnTo>
                  <a:cubicBezTo>
                    <a:pt x="606" y="7933"/>
                    <a:pt x="527" y="8403"/>
                    <a:pt x="527" y="8873"/>
                  </a:cubicBezTo>
                  <a:cubicBezTo>
                    <a:pt x="527" y="9042"/>
                    <a:pt x="598" y="9229"/>
                    <a:pt x="620" y="9404"/>
                  </a:cubicBezTo>
                  <a:lnTo>
                    <a:pt x="620" y="9404"/>
                  </a:lnTo>
                  <a:lnTo>
                    <a:pt x="0" y="9925"/>
                  </a:lnTo>
                  <a:lnTo>
                    <a:pt x="301" y="11379"/>
                  </a:lnTo>
                  <a:lnTo>
                    <a:pt x="1080" y="11677"/>
                  </a:lnTo>
                  <a:lnTo>
                    <a:pt x="1080" y="11677"/>
                  </a:lnTo>
                  <a:cubicBezTo>
                    <a:pt x="1279" y="12348"/>
                    <a:pt x="1651" y="12922"/>
                    <a:pt x="1934" y="13490"/>
                  </a:cubicBezTo>
                  <a:lnTo>
                    <a:pt x="1934" y="13490"/>
                  </a:lnTo>
                  <a:lnTo>
                    <a:pt x="1680" y="14211"/>
                  </a:lnTo>
                  <a:lnTo>
                    <a:pt x="2707" y="15339"/>
                  </a:lnTo>
                  <a:lnTo>
                    <a:pt x="3462" y="15161"/>
                  </a:lnTo>
                  <a:lnTo>
                    <a:pt x="3462" y="15161"/>
                  </a:lnTo>
                  <a:cubicBezTo>
                    <a:pt x="3960" y="15560"/>
                    <a:pt x="4546" y="15937"/>
                    <a:pt x="5220" y="16249"/>
                  </a:cubicBezTo>
                  <a:lnTo>
                    <a:pt x="5220" y="16249"/>
                  </a:lnTo>
                  <a:lnTo>
                    <a:pt x="5314" y="17018"/>
                  </a:lnTo>
                  <a:lnTo>
                    <a:pt x="6792" y="17544"/>
                  </a:lnTo>
                  <a:lnTo>
                    <a:pt x="7399" y="16937"/>
                  </a:lnTo>
                  <a:lnTo>
                    <a:pt x="7399" y="16937"/>
                  </a:lnTo>
                  <a:cubicBezTo>
                    <a:pt x="7789" y="17031"/>
                    <a:pt x="8281" y="17118"/>
                    <a:pt x="8772" y="17118"/>
                  </a:cubicBezTo>
                  <a:lnTo>
                    <a:pt x="9371" y="17118"/>
                  </a:lnTo>
                  <a:lnTo>
                    <a:pt x="9825" y="17745"/>
                  </a:lnTo>
                  <a:lnTo>
                    <a:pt x="11379" y="17444"/>
                  </a:lnTo>
                  <a:lnTo>
                    <a:pt x="11563" y="16568"/>
                  </a:lnTo>
                  <a:lnTo>
                    <a:pt x="11563" y="16568"/>
                  </a:lnTo>
                  <a:cubicBezTo>
                    <a:pt x="12248" y="16373"/>
                    <a:pt x="12945" y="16088"/>
                    <a:pt x="13426" y="15692"/>
                  </a:cubicBezTo>
                  <a:lnTo>
                    <a:pt x="13426" y="15692"/>
                  </a:lnTo>
                  <a:lnTo>
                    <a:pt x="14086" y="15965"/>
                  </a:lnTo>
                  <a:lnTo>
                    <a:pt x="15238" y="14938"/>
                  </a:lnTo>
                  <a:lnTo>
                    <a:pt x="15141" y="14105"/>
                  </a:lnTo>
                  <a:lnTo>
                    <a:pt x="15141" y="14105"/>
                  </a:lnTo>
                  <a:cubicBezTo>
                    <a:pt x="15591" y="13629"/>
                    <a:pt x="15947" y="13079"/>
                    <a:pt x="16242" y="12526"/>
                  </a:cubicBezTo>
                  <a:lnTo>
                    <a:pt x="16242" y="12526"/>
                  </a:lnTo>
                  <a:lnTo>
                    <a:pt x="17018" y="12431"/>
                  </a:lnTo>
                  <a:lnTo>
                    <a:pt x="17444" y="10953"/>
                  </a:lnTo>
                  <a:lnTo>
                    <a:pt x="16949" y="10269"/>
                  </a:lnTo>
                  <a:lnTo>
                    <a:pt x="16949" y="10269"/>
                  </a:lnTo>
                  <a:cubicBezTo>
                    <a:pt x="17018" y="9803"/>
                    <a:pt x="17018" y="9338"/>
                    <a:pt x="17018" y="8873"/>
                  </a:cubicBezTo>
                  <a:lnTo>
                    <a:pt x="17018" y="8274"/>
                  </a:lnTo>
                  <a:lnTo>
                    <a:pt x="17018" y="8274"/>
                  </a:lnTo>
                  <a:lnTo>
                    <a:pt x="17645" y="7820"/>
                  </a:lnTo>
                  <a:lnTo>
                    <a:pt x="17344" y="6266"/>
                  </a:lnTo>
                  <a:lnTo>
                    <a:pt x="16568" y="6083"/>
                  </a:lnTo>
                  <a:lnTo>
                    <a:pt x="16568" y="6083"/>
                  </a:lnTo>
                  <a:cubicBezTo>
                    <a:pt x="16369" y="5424"/>
                    <a:pt x="15989" y="4846"/>
                    <a:pt x="15620" y="4272"/>
                  </a:cubicBezTo>
                  <a:lnTo>
                    <a:pt x="15620" y="4272"/>
                  </a:lnTo>
                  <a:lnTo>
                    <a:pt x="15965" y="3559"/>
                  </a:lnTo>
                  <a:lnTo>
                    <a:pt x="14938" y="2406"/>
                  </a:lnTo>
                  <a:lnTo>
                    <a:pt x="14183" y="2584"/>
                  </a:lnTo>
                  <a:lnTo>
                    <a:pt x="14183" y="2584"/>
                  </a:lnTo>
                  <a:cubicBezTo>
                    <a:pt x="13685" y="2185"/>
                    <a:pt x="13099" y="1808"/>
                    <a:pt x="12424" y="1496"/>
                  </a:cubicBezTo>
                  <a:lnTo>
                    <a:pt x="12424" y="1496"/>
                  </a:lnTo>
                  <a:lnTo>
                    <a:pt x="12331" y="727"/>
                  </a:lnTo>
                  <a:lnTo>
                    <a:pt x="10852" y="201"/>
                  </a:lnTo>
                  <a:lnTo>
                    <a:pt x="10326" y="727"/>
                  </a:lnTo>
                  <a:cubicBezTo>
                    <a:pt x="9825" y="627"/>
                    <a:pt x="9299" y="627"/>
                    <a:pt x="8873" y="627"/>
                  </a:cubicBezTo>
                  <a:lnTo>
                    <a:pt x="8173" y="627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3070325" y="2791375"/>
              <a:ext cx="310800" cy="310825"/>
            </a:xfrm>
            <a:custGeom>
              <a:rect b="b" l="l" r="r" t="t"/>
              <a:pathLst>
                <a:path extrusionOk="0" h="12433" w="12432">
                  <a:moveTo>
                    <a:pt x="6166" y="3134"/>
                  </a:moveTo>
                  <a:cubicBezTo>
                    <a:pt x="7945" y="3134"/>
                    <a:pt x="9299" y="4487"/>
                    <a:pt x="9299" y="6166"/>
                  </a:cubicBezTo>
                  <a:cubicBezTo>
                    <a:pt x="9299" y="7846"/>
                    <a:pt x="7945" y="9299"/>
                    <a:pt x="6166" y="9299"/>
                  </a:cubicBezTo>
                  <a:cubicBezTo>
                    <a:pt x="4487" y="9299"/>
                    <a:pt x="3133" y="7846"/>
                    <a:pt x="3133" y="6166"/>
                  </a:cubicBezTo>
                  <a:cubicBezTo>
                    <a:pt x="3133" y="4487"/>
                    <a:pt x="4487" y="3134"/>
                    <a:pt x="6166" y="3134"/>
                  </a:cubicBezTo>
                  <a:close/>
                  <a:moveTo>
                    <a:pt x="5439" y="1"/>
                  </a:moveTo>
                  <a:lnTo>
                    <a:pt x="4487" y="201"/>
                  </a:lnTo>
                  <a:lnTo>
                    <a:pt x="4286" y="728"/>
                  </a:lnTo>
                  <a:cubicBezTo>
                    <a:pt x="3760" y="828"/>
                    <a:pt x="3334" y="1154"/>
                    <a:pt x="2933" y="1455"/>
                  </a:cubicBezTo>
                  <a:lnTo>
                    <a:pt x="2406" y="1154"/>
                  </a:lnTo>
                  <a:lnTo>
                    <a:pt x="1680" y="1881"/>
                  </a:lnTo>
                  <a:lnTo>
                    <a:pt x="1780" y="2407"/>
                  </a:lnTo>
                  <a:cubicBezTo>
                    <a:pt x="1454" y="2833"/>
                    <a:pt x="1153" y="3234"/>
                    <a:pt x="953" y="3660"/>
                  </a:cubicBezTo>
                  <a:lnTo>
                    <a:pt x="426" y="3760"/>
                  </a:lnTo>
                  <a:lnTo>
                    <a:pt x="101" y="4713"/>
                  </a:lnTo>
                  <a:lnTo>
                    <a:pt x="527" y="5114"/>
                  </a:lnTo>
                  <a:cubicBezTo>
                    <a:pt x="426" y="5640"/>
                    <a:pt x="426" y="6166"/>
                    <a:pt x="426" y="6693"/>
                  </a:cubicBezTo>
                  <a:lnTo>
                    <a:pt x="0" y="6993"/>
                  </a:lnTo>
                  <a:lnTo>
                    <a:pt x="201" y="7946"/>
                  </a:lnTo>
                  <a:lnTo>
                    <a:pt x="727" y="8046"/>
                  </a:lnTo>
                  <a:cubicBezTo>
                    <a:pt x="953" y="8572"/>
                    <a:pt x="1153" y="9099"/>
                    <a:pt x="1454" y="9500"/>
                  </a:cubicBezTo>
                  <a:lnTo>
                    <a:pt x="1254" y="9926"/>
                  </a:lnTo>
                  <a:lnTo>
                    <a:pt x="1880" y="10653"/>
                  </a:lnTo>
                  <a:lnTo>
                    <a:pt x="2406" y="10552"/>
                  </a:lnTo>
                  <a:cubicBezTo>
                    <a:pt x="2832" y="10853"/>
                    <a:pt x="3233" y="11179"/>
                    <a:pt x="3760" y="11379"/>
                  </a:cubicBezTo>
                  <a:lnTo>
                    <a:pt x="3760" y="11906"/>
                  </a:lnTo>
                  <a:lnTo>
                    <a:pt x="4712" y="12232"/>
                  </a:lnTo>
                  <a:lnTo>
                    <a:pt x="5113" y="11906"/>
                  </a:lnTo>
                  <a:cubicBezTo>
                    <a:pt x="5376" y="11956"/>
                    <a:pt x="5640" y="11981"/>
                    <a:pt x="5903" y="11981"/>
                  </a:cubicBezTo>
                  <a:cubicBezTo>
                    <a:pt x="6166" y="11981"/>
                    <a:pt x="6429" y="11956"/>
                    <a:pt x="6692" y="11906"/>
                  </a:cubicBezTo>
                  <a:lnTo>
                    <a:pt x="6993" y="12432"/>
                  </a:lnTo>
                  <a:lnTo>
                    <a:pt x="7945" y="12232"/>
                  </a:lnTo>
                  <a:lnTo>
                    <a:pt x="8146" y="11605"/>
                  </a:lnTo>
                  <a:cubicBezTo>
                    <a:pt x="8572" y="11480"/>
                    <a:pt x="9098" y="11279"/>
                    <a:pt x="9499" y="10978"/>
                  </a:cubicBezTo>
                  <a:lnTo>
                    <a:pt x="10025" y="11179"/>
                  </a:lnTo>
                  <a:lnTo>
                    <a:pt x="10752" y="10552"/>
                  </a:lnTo>
                  <a:lnTo>
                    <a:pt x="10552" y="9926"/>
                  </a:lnTo>
                  <a:cubicBezTo>
                    <a:pt x="10978" y="9600"/>
                    <a:pt x="11178" y="9099"/>
                    <a:pt x="11379" y="8673"/>
                  </a:cubicBezTo>
                  <a:lnTo>
                    <a:pt x="12005" y="8572"/>
                  </a:lnTo>
                  <a:lnTo>
                    <a:pt x="12331" y="7620"/>
                  </a:lnTo>
                  <a:lnTo>
                    <a:pt x="11905" y="7219"/>
                  </a:lnTo>
                  <a:cubicBezTo>
                    <a:pt x="12005" y="6793"/>
                    <a:pt x="12005" y="6267"/>
                    <a:pt x="12005" y="5740"/>
                  </a:cubicBezTo>
                  <a:lnTo>
                    <a:pt x="12432" y="5339"/>
                  </a:lnTo>
                  <a:lnTo>
                    <a:pt x="12231" y="4387"/>
                  </a:lnTo>
                  <a:lnTo>
                    <a:pt x="11705" y="4287"/>
                  </a:lnTo>
                  <a:cubicBezTo>
                    <a:pt x="11479" y="3760"/>
                    <a:pt x="11279" y="3334"/>
                    <a:pt x="10978" y="2933"/>
                  </a:cubicBezTo>
                  <a:lnTo>
                    <a:pt x="11178" y="2407"/>
                  </a:lnTo>
                  <a:lnTo>
                    <a:pt x="10552" y="1680"/>
                  </a:lnTo>
                  <a:lnTo>
                    <a:pt x="10025" y="1780"/>
                  </a:lnTo>
                  <a:cubicBezTo>
                    <a:pt x="9599" y="1455"/>
                    <a:pt x="9198" y="1154"/>
                    <a:pt x="8672" y="953"/>
                  </a:cubicBezTo>
                  <a:lnTo>
                    <a:pt x="8572" y="427"/>
                  </a:lnTo>
                  <a:lnTo>
                    <a:pt x="7720" y="101"/>
                  </a:lnTo>
                  <a:lnTo>
                    <a:pt x="7319" y="527"/>
                  </a:lnTo>
                  <a:cubicBezTo>
                    <a:pt x="6947" y="456"/>
                    <a:pt x="6574" y="385"/>
                    <a:pt x="6202" y="385"/>
                  </a:cubicBezTo>
                  <a:cubicBezTo>
                    <a:pt x="6048" y="385"/>
                    <a:pt x="5894" y="398"/>
                    <a:pt x="5740" y="427"/>
                  </a:cubicBezTo>
                  <a:lnTo>
                    <a:pt x="5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3065300" y="2786375"/>
              <a:ext cx="318325" cy="318325"/>
            </a:xfrm>
            <a:custGeom>
              <a:rect b="b" l="l" r="r" t="t"/>
              <a:pathLst>
                <a:path extrusionOk="0" h="12733" w="12733">
                  <a:moveTo>
                    <a:pt x="6367" y="3434"/>
                  </a:moveTo>
                  <a:cubicBezTo>
                    <a:pt x="7194" y="3434"/>
                    <a:pt x="7921" y="3760"/>
                    <a:pt x="8447" y="4286"/>
                  </a:cubicBezTo>
                  <a:cubicBezTo>
                    <a:pt x="8973" y="4787"/>
                    <a:pt x="9299" y="5539"/>
                    <a:pt x="9299" y="6366"/>
                  </a:cubicBezTo>
                  <a:cubicBezTo>
                    <a:pt x="9299" y="7193"/>
                    <a:pt x="8973" y="7920"/>
                    <a:pt x="8447" y="8447"/>
                  </a:cubicBezTo>
                  <a:cubicBezTo>
                    <a:pt x="7921" y="8973"/>
                    <a:pt x="7194" y="9299"/>
                    <a:pt x="6367" y="9299"/>
                  </a:cubicBezTo>
                  <a:cubicBezTo>
                    <a:pt x="5640" y="9299"/>
                    <a:pt x="4913" y="8973"/>
                    <a:pt x="4387" y="8447"/>
                  </a:cubicBezTo>
                  <a:cubicBezTo>
                    <a:pt x="3861" y="7920"/>
                    <a:pt x="3434" y="7193"/>
                    <a:pt x="3434" y="6366"/>
                  </a:cubicBezTo>
                  <a:cubicBezTo>
                    <a:pt x="3434" y="5539"/>
                    <a:pt x="3861" y="4787"/>
                    <a:pt x="4387" y="4286"/>
                  </a:cubicBezTo>
                  <a:cubicBezTo>
                    <a:pt x="4913" y="3760"/>
                    <a:pt x="5640" y="3434"/>
                    <a:pt x="6367" y="3434"/>
                  </a:cubicBezTo>
                  <a:close/>
                  <a:moveTo>
                    <a:pt x="6367" y="3133"/>
                  </a:moveTo>
                  <a:cubicBezTo>
                    <a:pt x="4587" y="3133"/>
                    <a:pt x="3134" y="4587"/>
                    <a:pt x="3134" y="6366"/>
                  </a:cubicBezTo>
                  <a:cubicBezTo>
                    <a:pt x="3134" y="8146"/>
                    <a:pt x="4587" y="9599"/>
                    <a:pt x="6367" y="9599"/>
                  </a:cubicBezTo>
                  <a:cubicBezTo>
                    <a:pt x="8247" y="9599"/>
                    <a:pt x="9600" y="8146"/>
                    <a:pt x="9600" y="6366"/>
                  </a:cubicBezTo>
                  <a:cubicBezTo>
                    <a:pt x="9600" y="4587"/>
                    <a:pt x="8247" y="3133"/>
                    <a:pt x="6367" y="3133"/>
                  </a:cubicBezTo>
                  <a:close/>
                  <a:moveTo>
                    <a:pt x="5540" y="301"/>
                  </a:moveTo>
                  <a:lnTo>
                    <a:pt x="5841" y="727"/>
                  </a:lnTo>
                  <a:lnTo>
                    <a:pt x="6467" y="727"/>
                  </a:lnTo>
                  <a:cubicBezTo>
                    <a:pt x="6793" y="727"/>
                    <a:pt x="7094" y="827"/>
                    <a:pt x="7419" y="827"/>
                  </a:cubicBezTo>
                  <a:lnTo>
                    <a:pt x="7520" y="827"/>
                  </a:lnTo>
                  <a:lnTo>
                    <a:pt x="7921" y="527"/>
                  </a:lnTo>
                  <a:lnTo>
                    <a:pt x="8673" y="727"/>
                  </a:lnTo>
                  <a:lnTo>
                    <a:pt x="8773" y="1153"/>
                  </a:lnTo>
                  <a:lnTo>
                    <a:pt x="8773" y="1254"/>
                  </a:lnTo>
                  <a:lnTo>
                    <a:pt x="8873" y="1254"/>
                  </a:lnTo>
                  <a:cubicBezTo>
                    <a:pt x="9299" y="1454"/>
                    <a:pt x="9700" y="1780"/>
                    <a:pt x="10126" y="2081"/>
                  </a:cubicBezTo>
                  <a:lnTo>
                    <a:pt x="10126" y="2181"/>
                  </a:lnTo>
                  <a:lnTo>
                    <a:pt x="10653" y="2081"/>
                  </a:lnTo>
                  <a:lnTo>
                    <a:pt x="11179" y="2607"/>
                  </a:lnTo>
                  <a:lnTo>
                    <a:pt x="10953" y="3133"/>
                  </a:lnTo>
                  <a:lnTo>
                    <a:pt x="11054" y="3133"/>
                  </a:lnTo>
                  <a:cubicBezTo>
                    <a:pt x="11279" y="3534"/>
                    <a:pt x="11580" y="4061"/>
                    <a:pt x="11680" y="4487"/>
                  </a:cubicBezTo>
                  <a:lnTo>
                    <a:pt x="11805" y="4587"/>
                  </a:lnTo>
                  <a:lnTo>
                    <a:pt x="12307" y="4787"/>
                  </a:lnTo>
                  <a:lnTo>
                    <a:pt x="12432" y="5539"/>
                  </a:lnTo>
                  <a:lnTo>
                    <a:pt x="12006" y="5840"/>
                  </a:lnTo>
                  <a:lnTo>
                    <a:pt x="12006" y="5940"/>
                  </a:lnTo>
                  <a:lnTo>
                    <a:pt x="12006" y="6366"/>
                  </a:lnTo>
                  <a:cubicBezTo>
                    <a:pt x="12006" y="6792"/>
                    <a:pt x="12006" y="7093"/>
                    <a:pt x="11906" y="7419"/>
                  </a:cubicBezTo>
                  <a:lnTo>
                    <a:pt x="11906" y="7519"/>
                  </a:lnTo>
                  <a:lnTo>
                    <a:pt x="12307" y="7920"/>
                  </a:lnTo>
                  <a:lnTo>
                    <a:pt x="12106" y="8672"/>
                  </a:lnTo>
                  <a:lnTo>
                    <a:pt x="11580" y="8672"/>
                  </a:lnTo>
                  <a:lnTo>
                    <a:pt x="11480" y="8772"/>
                  </a:lnTo>
                  <a:cubicBezTo>
                    <a:pt x="11279" y="9299"/>
                    <a:pt x="10953" y="9700"/>
                    <a:pt x="10653" y="10025"/>
                  </a:cubicBezTo>
                  <a:lnTo>
                    <a:pt x="10653" y="10126"/>
                  </a:lnTo>
                  <a:lnTo>
                    <a:pt x="10753" y="10652"/>
                  </a:lnTo>
                  <a:lnTo>
                    <a:pt x="10126" y="11178"/>
                  </a:lnTo>
                  <a:lnTo>
                    <a:pt x="9700" y="10953"/>
                  </a:lnTo>
                  <a:lnTo>
                    <a:pt x="9600" y="11053"/>
                  </a:lnTo>
                  <a:cubicBezTo>
                    <a:pt x="9174" y="11279"/>
                    <a:pt x="8773" y="11479"/>
                    <a:pt x="8247" y="11680"/>
                  </a:cubicBezTo>
                  <a:lnTo>
                    <a:pt x="8046" y="12206"/>
                  </a:lnTo>
                  <a:lnTo>
                    <a:pt x="7294" y="12432"/>
                  </a:lnTo>
                  <a:lnTo>
                    <a:pt x="6993" y="12005"/>
                  </a:lnTo>
                  <a:lnTo>
                    <a:pt x="6367" y="12005"/>
                  </a:lnTo>
                  <a:cubicBezTo>
                    <a:pt x="6041" y="12005"/>
                    <a:pt x="5740" y="12005"/>
                    <a:pt x="5314" y="11905"/>
                  </a:cubicBezTo>
                  <a:lnTo>
                    <a:pt x="4913" y="12306"/>
                  </a:lnTo>
                  <a:lnTo>
                    <a:pt x="4161" y="12005"/>
                  </a:lnTo>
                  <a:lnTo>
                    <a:pt x="4061" y="11579"/>
                  </a:lnTo>
                  <a:lnTo>
                    <a:pt x="4061" y="11479"/>
                  </a:lnTo>
                  <a:lnTo>
                    <a:pt x="3961" y="11479"/>
                  </a:lnTo>
                  <a:cubicBezTo>
                    <a:pt x="3535" y="11279"/>
                    <a:pt x="3134" y="10953"/>
                    <a:pt x="2708" y="10652"/>
                  </a:cubicBezTo>
                  <a:lnTo>
                    <a:pt x="2081" y="10752"/>
                  </a:lnTo>
                  <a:lnTo>
                    <a:pt x="1655" y="10126"/>
                  </a:lnTo>
                  <a:lnTo>
                    <a:pt x="1780" y="9599"/>
                  </a:lnTo>
                  <a:cubicBezTo>
                    <a:pt x="1455" y="9173"/>
                    <a:pt x="1254" y="8772"/>
                    <a:pt x="1028" y="8246"/>
                  </a:cubicBezTo>
                  <a:lnTo>
                    <a:pt x="1028" y="8146"/>
                  </a:lnTo>
                  <a:lnTo>
                    <a:pt x="527" y="8046"/>
                  </a:lnTo>
                  <a:lnTo>
                    <a:pt x="402" y="7193"/>
                  </a:lnTo>
                  <a:lnTo>
                    <a:pt x="828" y="6893"/>
                  </a:lnTo>
                  <a:lnTo>
                    <a:pt x="828" y="6792"/>
                  </a:lnTo>
                  <a:cubicBezTo>
                    <a:pt x="828" y="6667"/>
                    <a:pt x="728" y="6467"/>
                    <a:pt x="728" y="6366"/>
                  </a:cubicBezTo>
                  <a:cubicBezTo>
                    <a:pt x="728" y="6041"/>
                    <a:pt x="828" y="5640"/>
                    <a:pt x="828" y="5314"/>
                  </a:cubicBezTo>
                  <a:lnTo>
                    <a:pt x="928" y="5213"/>
                  </a:lnTo>
                  <a:lnTo>
                    <a:pt x="527" y="4787"/>
                  </a:lnTo>
                  <a:lnTo>
                    <a:pt x="728" y="4061"/>
                  </a:lnTo>
                  <a:lnTo>
                    <a:pt x="1254" y="4061"/>
                  </a:lnTo>
                  <a:lnTo>
                    <a:pt x="1354" y="3960"/>
                  </a:lnTo>
                  <a:cubicBezTo>
                    <a:pt x="1555" y="3534"/>
                    <a:pt x="1780" y="3133"/>
                    <a:pt x="2181" y="2707"/>
                  </a:cubicBezTo>
                  <a:lnTo>
                    <a:pt x="2181" y="2607"/>
                  </a:lnTo>
                  <a:lnTo>
                    <a:pt x="2081" y="2081"/>
                  </a:lnTo>
                  <a:lnTo>
                    <a:pt x="2607" y="1554"/>
                  </a:lnTo>
                  <a:lnTo>
                    <a:pt x="3134" y="1780"/>
                  </a:lnTo>
                  <a:lnTo>
                    <a:pt x="3234" y="1780"/>
                  </a:lnTo>
                  <a:cubicBezTo>
                    <a:pt x="3660" y="1454"/>
                    <a:pt x="4061" y="1254"/>
                    <a:pt x="4587" y="1028"/>
                  </a:cubicBezTo>
                  <a:lnTo>
                    <a:pt x="4788" y="527"/>
                  </a:lnTo>
                  <a:lnTo>
                    <a:pt x="5540" y="301"/>
                  </a:lnTo>
                  <a:close/>
                  <a:moveTo>
                    <a:pt x="5640" y="0"/>
                  </a:moveTo>
                  <a:lnTo>
                    <a:pt x="4587" y="201"/>
                  </a:lnTo>
                  <a:lnTo>
                    <a:pt x="4409" y="757"/>
                  </a:lnTo>
                  <a:lnTo>
                    <a:pt x="4409" y="757"/>
                  </a:lnTo>
                  <a:cubicBezTo>
                    <a:pt x="3924" y="944"/>
                    <a:pt x="3444" y="1155"/>
                    <a:pt x="3068" y="1429"/>
                  </a:cubicBezTo>
                  <a:lnTo>
                    <a:pt x="3068" y="1429"/>
                  </a:lnTo>
                  <a:lnTo>
                    <a:pt x="2607" y="1254"/>
                  </a:lnTo>
                  <a:lnTo>
                    <a:pt x="1780" y="1980"/>
                  </a:lnTo>
                  <a:lnTo>
                    <a:pt x="1867" y="2523"/>
                  </a:lnTo>
                  <a:lnTo>
                    <a:pt x="1867" y="2523"/>
                  </a:lnTo>
                  <a:cubicBezTo>
                    <a:pt x="1564" y="2897"/>
                    <a:pt x="1284" y="3294"/>
                    <a:pt x="1066" y="3774"/>
                  </a:cubicBezTo>
                  <a:lnTo>
                    <a:pt x="1066" y="3774"/>
                  </a:lnTo>
                  <a:lnTo>
                    <a:pt x="527" y="3860"/>
                  </a:lnTo>
                  <a:lnTo>
                    <a:pt x="201" y="4913"/>
                  </a:lnTo>
                  <a:lnTo>
                    <a:pt x="542" y="5314"/>
                  </a:lnTo>
                  <a:lnTo>
                    <a:pt x="527" y="5314"/>
                  </a:lnTo>
                  <a:cubicBezTo>
                    <a:pt x="527" y="5640"/>
                    <a:pt x="402" y="5940"/>
                    <a:pt x="402" y="6366"/>
                  </a:cubicBezTo>
                  <a:cubicBezTo>
                    <a:pt x="402" y="6498"/>
                    <a:pt x="456" y="6586"/>
                    <a:pt x="493" y="6695"/>
                  </a:cubicBezTo>
                  <a:lnTo>
                    <a:pt x="493" y="6695"/>
                  </a:lnTo>
                  <a:lnTo>
                    <a:pt x="1" y="7093"/>
                  </a:lnTo>
                  <a:lnTo>
                    <a:pt x="302" y="8246"/>
                  </a:lnTo>
                  <a:lnTo>
                    <a:pt x="843" y="8419"/>
                  </a:lnTo>
                  <a:lnTo>
                    <a:pt x="843" y="8419"/>
                  </a:lnTo>
                  <a:cubicBezTo>
                    <a:pt x="951" y="8878"/>
                    <a:pt x="1226" y="9261"/>
                    <a:pt x="1495" y="9619"/>
                  </a:cubicBezTo>
                  <a:lnTo>
                    <a:pt x="1495" y="9619"/>
                  </a:lnTo>
                  <a:lnTo>
                    <a:pt x="1455" y="9599"/>
                  </a:lnTo>
                  <a:lnTo>
                    <a:pt x="1254" y="10226"/>
                  </a:lnTo>
                  <a:lnTo>
                    <a:pt x="1981" y="11053"/>
                  </a:lnTo>
                  <a:lnTo>
                    <a:pt x="2619" y="10965"/>
                  </a:lnTo>
                  <a:lnTo>
                    <a:pt x="2619" y="10965"/>
                  </a:lnTo>
                  <a:cubicBezTo>
                    <a:pt x="2968" y="11298"/>
                    <a:pt x="3341" y="11488"/>
                    <a:pt x="3785" y="11759"/>
                  </a:cubicBezTo>
                  <a:lnTo>
                    <a:pt x="3785" y="11759"/>
                  </a:lnTo>
                  <a:lnTo>
                    <a:pt x="3861" y="12306"/>
                  </a:lnTo>
                  <a:lnTo>
                    <a:pt x="4913" y="12632"/>
                  </a:lnTo>
                  <a:lnTo>
                    <a:pt x="5390" y="12227"/>
                  </a:lnTo>
                  <a:lnTo>
                    <a:pt x="5390" y="12227"/>
                  </a:lnTo>
                  <a:cubicBezTo>
                    <a:pt x="5700" y="12306"/>
                    <a:pt x="6066" y="12306"/>
                    <a:pt x="6367" y="12306"/>
                  </a:cubicBezTo>
                  <a:lnTo>
                    <a:pt x="6850" y="12306"/>
                  </a:lnTo>
                  <a:lnTo>
                    <a:pt x="7094" y="12732"/>
                  </a:lnTo>
                  <a:lnTo>
                    <a:pt x="8247" y="12532"/>
                  </a:lnTo>
                  <a:lnTo>
                    <a:pt x="8424" y="11976"/>
                  </a:lnTo>
                  <a:lnTo>
                    <a:pt x="8424" y="11976"/>
                  </a:lnTo>
                  <a:cubicBezTo>
                    <a:pt x="8890" y="11796"/>
                    <a:pt x="9351" y="11594"/>
                    <a:pt x="9720" y="11336"/>
                  </a:cubicBezTo>
                  <a:lnTo>
                    <a:pt x="9720" y="11336"/>
                  </a:lnTo>
                  <a:lnTo>
                    <a:pt x="10226" y="11579"/>
                  </a:lnTo>
                  <a:lnTo>
                    <a:pt x="11054" y="10752"/>
                  </a:lnTo>
                  <a:lnTo>
                    <a:pt x="10967" y="10209"/>
                  </a:lnTo>
                  <a:lnTo>
                    <a:pt x="10967" y="10209"/>
                  </a:lnTo>
                  <a:cubicBezTo>
                    <a:pt x="11287" y="9789"/>
                    <a:pt x="11583" y="9393"/>
                    <a:pt x="11805" y="8973"/>
                  </a:cubicBezTo>
                  <a:lnTo>
                    <a:pt x="12307" y="8973"/>
                  </a:lnTo>
                  <a:lnTo>
                    <a:pt x="12633" y="7820"/>
                  </a:lnTo>
                  <a:lnTo>
                    <a:pt x="12244" y="7340"/>
                  </a:lnTo>
                  <a:lnTo>
                    <a:pt x="12244" y="7340"/>
                  </a:lnTo>
                  <a:cubicBezTo>
                    <a:pt x="12307" y="7003"/>
                    <a:pt x="12307" y="6730"/>
                    <a:pt x="12307" y="6366"/>
                  </a:cubicBezTo>
                  <a:lnTo>
                    <a:pt x="12307" y="6041"/>
                  </a:lnTo>
                  <a:lnTo>
                    <a:pt x="12733" y="5640"/>
                  </a:lnTo>
                  <a:lnTo>
                    <a:pt x="12532" y="4487"/>
                  </a:lnTo>
                  <a:lnTo>
                    <a:pt x="11976" y="4309"/>
                  </a:lnTo>
                  <a:lnTo>
                    <a:pt x="11976" y="4309"/>
                  </a:lnTo>
                  <a:cubicBezTo>
                    <a:pt x="11789" y="3835"/>
                    <a:pt x="11580" y="3442"/>
                    <a:pt x="11308" y="3072"/>
                  </a:cubicBezTo>
                  <a:lnTo>
                    <a:pt x="11308" y="3072"/>
                  </a:lnTo>
                  <a:lnTo>
                    <a:pt x="11580" y="2507"/>
                  </a:lnTo>
                  <a:lnTo>
                    <a:pt x="10753" y="1655"/>
                  </a:lnTo>
                  <a:lnTo>
                    <a:pt x="10264" y="1830"/>
                  </a:lnTo>
                  <a:lnTo>
                    <a:pt x="10264" y="1830"/>
                  </a:lnTo>
                  <a:cubicBezTo>
                    <a:pt x="9900" y="1546"/>
                    <a:pt x="9448" y="1282"/>
                    <a:pt x="9061" y="1075"/>
                  </a:cubicBezTo>
                  <a:lnTo>
                    <a:pt x="9061" y="1075"/>
                  </a:lnTo>
                  <a:lnTo>
                    <a:pt x="8973" y="527"/>
                  </a:lnTo>
                  <a:lnTo>
                    <a:pt x="7820" y="101"/>
                  </a:lnTo>
                  <a:lnTo>
                    <a:pt x="7496" y="526"/>
                  </a:lnTo>
                  <a:lnTo>
                    <a:pt x="7496" y="526"/>
                  </a:lnTo>
                  <a:cubicBezTo>
                    <a:pt x="7175" y="521"/>
                    <a:pt x="6785" y="401"/>
                    <a:pt x="6467" y="401"/>
                  </a:cubicBezTo>
                  <a:lnTo>
                    <a:pt x="5946" y="401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2597900" y="3783250"/>
              <a:ext cx="2409800" cy="99650"/>
            </a:xfrm>
            <a:custGeom>
              <a:rect b="b" l="l" r="r" t="t"/>
              <a:pathLst>
                <a:path extrusionOk="0" h="3986" w="96392">
                  <a:moveTo>
                    <a:pt x="0" y="0"/>
                  </a:moveTo>
                  <a:lnTo>
                    <a:pt x="0" y="3985"/>
                  </a:lnTo>
                  <a:lnTo>
                    <a:pt x="96392" y="3985"/>
                  </a:lnTo>
                  <a:lnTo>
                    <a:pt x="96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2595375" y="3780750"/>
              <a:ext cx="2414825" cy="107150"/>
            </a:xfrm>
            <a:custGeom>
              <a:rect b="b" l="l" r="r" t="t"/>
              <a:pathLst>
                <a:path extrusionOk="0" h="4286" w="96593">
                  <a:moveTo>
                    <a:pt x="96267" y="326"/>
                  </a:moveTo>
                  <a:lnTo>
                    <a:pt x="96267" y="3985"/>
                  </a:lnTo>
                  <a:lnTo>
                    <a:pt x="302" y="3985"/>
                  </a:lnTo>
                  <a:lnTo>
                    <a:pt x="302" y="326"/>
                  </a:lnTo>
                  <a:close/>
                  <a:moveTo>
                    <a:pt x="1" y="0"/>
                  </a:moveTo>
                  <a:lnTo>
                    <a:pt x="1" y="4286"/>
                  </a:lnTo>
                  <a:lnTo>
                    <a:pt x="96593" y="4286"/>
                  </a:lnTo>
                  <a:lnTo>
                    <a:pt x="96593" y="4085"/>
                  </a:lnTo>
                  <a:lnTo>
                    <a:pt x="96593" y="0"/>
                  </a:ln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2597900" y="2493775"/>
              <a:ext cx="2409800" cy="96500"/>
            </a:xfrm>
            <a:custGeom>
              <a:rect b="b" l="l" r="r" t="t"/>
              <a:pathLst>
                <a:path extrusionOk="0" h="3860" w="96392">
                  <a:moveTo>
                    <a:pt x="0" y="0"/>
                  </a:moveTo>
                  <a:lnTo>
                    <a:pt x="0" y="3860"/>
                  </a:lnTo>
                  <a:lnTo>
                    <a:pt x="96392" y="3860"/>
                  </a:lnTo>
                  <a:lnTo>
                    <a:pt x="963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2595375" y="2488750"/>
              <a:ext cx="2414825" cy="107175"/>
            </a:xfrm>
            <a:custGeom>
              <a:rect b="b" l="l" r="r" t="t"/>
              <a:pathLst>
                <a:path extrusionOk="0" h="4287" w="96593">
                  <a:moveTo>
                    <a:pt x="96267" y="301"/>
                  </a:moveTo>
                  <a:lnTo>
                    <a:pt x="96267" y="3960"/>
                  </a:lnTo>
                  <a:lnTo>
                    <a:pt x="302" y="3960"/>
                  </a:lnTo>
                  <a:lnTo>
                    <a:pt x="302" y="301"/>
                  </a:lnTo>
                  <a:close/>
                  <a:moveTo>
                    <a:pt x="1" y="1"/>
                  </a:moveTo>
                  <a:lnTo>
                    <a:pt x="1" y="4286"/>
                  </a:lnTo>
                  <a:lnTo>
                    <a:pt x="96593" y="4286"/>
                  </a:lnTo>
                  <a:lnTo>
                    <a:pt x="96593" y="4061"/>
                  </a:lnTo>
                  <a:lnTo>
                    <a:pt x="96593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2636725" y="2522575"/>
              <a:ext cx="39500" cy="38875"/>
            </a:xfrm>
            <a:custGeom>
              <a:rect b="b" l="l" r="r" t="t"/>
              <a:pathLst>
                <a:path extrusionOk="0" h="1555" w="1580">
                  <a:moveTo>
                    <a:pt x="853" y="1"/>
                  </a:moveTo>
                  <a:cubicBezTo>
                    <a:pt x="427" y="1"/>
                    <a:pt x="1" y="302"/>
                    <a:pt x="1" y="828"/>
                  </a:cubicBezTo>
                  <a:cubicBezTo>
                    <a:pt x="1" y="1254"/>
                    <a:pt x="427" y="1555"/>
                    <a:pt x="853" y="1555"/>
                  </a:cubicBezTo>
                  <a:cubicBezTo>
                    <a:pt x="1254" y="1555"/>
                    <a:pt x="1580" y="1254"/>
                    <a:pt x="1580" y="828"/>
                  </a:cubicBezTo>
                  <a:cubicBezTo>
                    <a:pt x="1580" y="302"/>
                    <a:pt x="1254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2634225" y="2520075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953" y="301"/>
                  </a:moveTo>
                  <a:cubicBezTo>
                    <a:pt x="1254" y="301"/>
                    <a:pt x="1580" y="527"/>
                    <a:pt x="1580" y="928"/>
                  </a:cubicBezTo>
                  <a:cubicBezTo>
                    <a:pt x="1580" y="1254"/>
                    <a:pt x="1254" y="1555"/>
                    <a:pt x="953" y="1555"/>
                  </a:cubicBezTo>
                  <a:cubicBezTo>
                    <a:pt x="627" y="1555"/>
                    <a:pt x="326" y="1254"/>
                    <a:pt x="326" y="928"/>
                  </a:cubicBezTo>
                  <a:cubicBezTo>
                    <a:pt x="326" y="527"/>
                    <a:pt x="627" y="301"/>
                    <a:pt x="953" y="301"/>
                  </a:cubicBezTo>
                  <a:close/>
                  <a:moveTo>
                    <a:pt x="953" y="1"/>
                  </a:moveTo>
                  <a:cubicBezTo>
                    <a:pt x="427" y="1"/>
                    <a:pt x="1" y="402"/>
                    <a:pt x="1" y="928"/>
                  </a:cubicBezTo>
                  <a:cubicBezTo>
                    <a:pt x="1" y="1454"/>
                    <a:pt x="427" y="1880"/>
                    <a:pt x="953" y="1880"/>
                  </a:cubicBezTo>
                  <a:cubicBezTo>
                    <a:pt x="1479" y="1880"/>
                    <a:pt x="1880" y="1454"/>
                    <a:pt x="1880" y="928"/>
                  </a:cubicBezTo>
                  <a:cubicBezTo>
                    <a:pt x="1880" y="402"/>
                    <a:pt x="1479" y="1"/>
                    <a:pt x="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2710050" y="2522575"/>
              <a:ext cx="39500" cy="38875"/>
            </a:xfrm>
            <a:custGeom>
              <a:rect b="b" l="l" r="r" t="t"/>
              <a:pathLst>
                <a:path extrusionOk="0" h="1555" w="1580">
                  <a:moveTo>
                    <a:pt x="827" y="1"/>
                  </a:moveTo>
                  <a:cubicBezTo>
                    <a:pt x="426" y="1"/>
                    <a:pt x="0" y="302"/>
                    <a:pt x="0" y="828"/>
                  </a:cubicBezTo>
                  <a:cubicBezTo>
                    <a:pt x="0" y="1254"/>
                    <a:pt x="426" y="1555"/>
                    <a:pt x="827" y="1555"/>
                  </a:cubicBezTo>
                  <a:cubicBezTo>
                    <a:pt x="1253" y="1555"/>
                    <a:pt x="1579" y="1254"/>
                    <a:pt x="1579" y="828"/>
                  </a:cubicBezTo>
                  <a:cubicBezTo>
                    <a:pt x="1579" y="302"/>
                    <a:pt x="1253" y="1"/>
                    <a:pt x="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2707550" y="2520075"/>
              <a:ext cx="47000" cy="47025"/>
            </a:xfrm>
            <a:custGeom>
              <a:rect b="b" l="l" r="r" t="t"/>
              <a:pathLst>
                <a:path extrusionOk="0" h="1881" w="1880">
                  <a:moveTo>
                    <a:pt x="927" y="301"/>
                  </a:moveTo>
                  <a:cubicBezTo>
                    <a:pt x="1253" y="301"/>
                    <a:pt x="1554" y="527"/>
                    <a:pt x="1554" y="928"/>
                  </a:cubicBezTo>
                  <a:cubicBezTo>
                    <a:pt x="1554" y="1254"/>
                    <a:pt x="1253" y="1555"/>
                    <a:pt x="927" y="1555"/>
                  </a:cubicBezTo>
                  <a:cubicBezTo>
                    <a:pt x="627" y="1555"/>
                    <a:pt x="301" y="1254"/>
                    <a:pt x="301" y="928"/>
                  </a:cubicBezTo>
                  <a:cubicBezTo>
                    <a:pt x="301" y="527"/>
                    <a:pt x="627" y="301"/>
                    <a:pt x="927" y="301"/>
                  </a:cubicBezTo>
                  <a:close/>
                  <a:moveTo>
                    <a:pt x="927" y="1"/>
                  </a:moveTo>
                  <a:cubicBezTo>
                    <a:pt x="426" y="1"/>
                    <a:pt x="0" y="402"/>
                    <a:pt x="0" y="928"/>
                  </a:cubicBezTo>
                  <a:cubicBezTo>
                    <a:pt x="0" y="1454"/>
                    <a:pt x="426" y="1880"/>
                    <a:pt x="927" y="1880"/>
                  </a:cubicBezTo>
                  <a:cubicBezTo>
                    <a:pt x="1454" y="1880"/>
                    <a:pt x="1880" y="1454"/>
                    <a:pt x="1880" y="928"/>
                  </a:cubicBezTo>
                  <a:cubicBezTo>
                    <a:pt x="1880" y="402"/>
                    <a:pt x="1454" y="1"/>
                    <a:pt x="9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2783350" y="2522575"/>
              <a:ext cx="41375" cy="38875"/>
            </a:xfrm>
            <a:custGeom>
              <a:rect b="b" l="l" r="r" t="t"/>
              <a:pathLst>
                <a:path extrusionOk="0" h="1555" w="1655">
                  <a:moveTo>
                    <a:pt x="828" y="1"/>
                  </a:moveTo>
                  <a:cubicBezTo>
                    <a:pt x="402" y="1"/>
                    <a:pt x="1" y="302"/>
                    <a:pt x="1" y="828"/>
                  </a:cubicBezTo>
                  <a:cubicBezTo>
                    <a:pt x="1" y="1254"/>
                    <a:pt x="402" y="1555"/>
                    <a:pt x="828" y="1555"/>
                  </a:cubicBezTo>
                  <a:cubicBezTo>
                    <a:pt x="1254" y="1555"/>
                    <a:pt x="1655" y="1254"/>
                    <a:pt x="1655" y="828"/>
                  </a:cubicBezTo>
                  <a:cubicBezTo>
                    <a:pt x="1655" y="302"/>
                    <a:pt x="1254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2780850" y="2520075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928" y="301"/>
                  </a:moveTo>
                  <a:cubicBezTo>
                    <a:pt x="1254" y="301"/>
                    <a:pt x="1554" y="527"/>
                    <a:pt x="1554" y="928"/>
                  </a:cubicBezTo>
                  <a:cubicBezTo>
                    <a:pt x="1554" y="1254"/>
                    <a:pt x="1254" y="1555"/>
                    <a:pt x="928" y="1555"/>
                  </a:cubicBezTo>
                  <a:cubicBezTo>
                    <a:pt x="627" y="1555"/>
                    <a:pt x="301" y="1254"/>
                    <a:pt x="301" y="928"/>
                  </a:cubicBezTo>
                  <a:cubicBezTo>
                    <a:pt x="301" y="527"/>
                    <a:pt x="627" y="301"/>
                    <a:pt x="928" y="301"/>
                  </a:cubicBezTo>
                  <a:close/>
                  <a:moveTo>
                    <a:pt x="928" y="1"/>
                  </a:moveTo>
                  <a:cubicBezTo>
                    <a:pt x="401" y="1"/>
                    <a:pt x="0" y="402"/>
                    <a:pt x="0" y="928"/>
                  </a:cubicBezTo>
                  <a:cubicBezTo>
                    <a:pt x="0" y="1454"/>
                    <a:pt x="401" y="1880"/>
                    <a:pt x="928" y="1880"/>
                  </a:cubicBezTo>
                  <a:cubicBezTo>
                    <a:pt x="1454" y="1880"/>
                    <a:pt x="1880" y="1454"/>
                    <a:pt x="1880" y="928"/>
                  </a:cubicBezTo>
                  <a:cubicBezTo>
                    <a:pt x="1880" y="402"/>
                    <a:pt x="1454" y="1"/>
                    <a:pt x="9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2370450" y="1985075"/>
              <a:ext cx="916700" cy="526875"/>
            </a:xfrm>
            <a:custGeom>
              <a:rect b="b" l="l" r="r" t="t"/>
              <a:pathLst>
                <a:path extrusionOk="0" h="21075" w="36668">
                  <a:moveTo>
                    <a:pt x="30473" y="0"/>
                  </a:moveTo>
                  <a:cubicBezTo>
                    <a:pt x="27920" y="0"/>
                    <a:pt x="23583" y="379"/>
                    <a:pt x="16416" y="1877"/>
                  </a:cubicBezTo>
                  <a:cubicBezTo>
                    <a:pt x="2005" y="4784"/>
                    <a:pt x="0" y="7391"/>
                    <a:pt x="0" y="7391"/>
                  </a:cubicBezTo>
                  <a:lnTo>
                    <a:pt x="2832" y="21075"/>
                  </a:lnTo>
                  <a:cubicBezTo>
                    <a:pt x="2832" y="21075"/>
                    <a:pt x="4812" y="18468"/>
                    <a:pt x="19324" y="15436"/>
                  </a:cubicBezTo>
                  <a:cubicBezTo>
                    <a:pt x="26162" y="13997"/>
                    <a:pt x="30416" y="13619"/>
                    <a:pt x="32998" y="13619"/>
                  </a:cubicBezTo>
                  <a:cubicBezTo>
                    <a:pt x="35857" y="13619"/>
                    <a:pt x="36667" y="14082"/>
                    <a:pt x="36667" y="14082"/>
                  </a:cubicBezTo>
                  <a:lnTo>
                    <a:pt x="33835" y="398"/>
                  </a:lnTo>
                  <a:cubicBezTo>
                    <a:pt x="33835" y="398"/>
                    <a:pt x="33090" y="0"/>
                    <a:pt x="30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2362925" y="1979350"/>
              <a:ext cx="929225" cy="539275"/>
            </a:xfrm>
            <a:custGeom>
              <a:rect b="b" l="l" r="r" t="t"/>
              <a:pathLst>
                <a:path extrusionOk="0" h="21571" w="37169">
                  <a:moveTo>
                    <a:pt x="30602" y="427"/>
                  </a:moveTo>
                  <a:cubicBezTo>
                    <a:pt x="31956" y="427"/>
                    <a:pt x="32783" y="527"/>
                    <a:pt x="33309" y="627"/>
                  </a:cubicBezTo>
                  <a:cubicBezTo>
                    <a:pt x="33635" y="727"/>
                    <a:pt x="33735" y="727"/>
                    <a:pt x="33835" y="727"/>
                  </a:cubicBezTo>
                  <a:lnTo>
                    <a:pt x="33936" y="853"/>
                  </a:lnTo>
                  <a:lnTo>
                    <a:pt x="33961" y="853"/>
                  </a:lnTo>
                  <a:lnTo>
                    <a:pt x="36675" y="13964"/>
                  </a:lnTo>
                  <a:lnTo>
                    <a:pt x="36675" y="13964"/>
                  </a:lnTo>
                  <a:cubicBezTo>
                    <a:pt x="36209" y="13809"/>
                    <a:pt x="35257" y="13585"/>
                    <a:pt x="33409" y="13585"/>
                  </a:cubicBezTo>
                  <a:cubicBezTo>
                    <a:pt x="30803" y="13585"/>
                    <a:pt x="26517" y="14011"/>
                    <a:pt x="19524" y="15464"/>
                  </a:cubicBezTo>
                  <a:cubicBezTo>
                    <a:pt x="12331" y="16918"/>
                    <a:pt x="8146" y="18397"/>
                    <a:pt x="5840" y="19424"/>
                  </a:cubicBezTo>
                  <a:cubicBezTo>
                    <a:pt x="4399" y="20089"/>
                    <a:pt x="3619" y="20584"/>
                    <a:pt x="3239" y="20858"/>
                  </a:cubicBezTo>
                  <a:lnTo>
                    <a:pt x="3239" y="20858"/>
                  </a:lnTo>
                  <a:lnTo>
                    <a:pt x="466" y="7805"/>
                  </a:lnTo>
                  <a:lnTo>
                    <a:pt x="466" y="7805"/>
                  </a:lnTo>
                  <a:cubicBezTo>
                    <a:pt x="820" y="7448"/>
                    <a:pt x="3596" y="4955"/>
                    <a:pt x="16818" y="2306"/>
                  </a:cubicBezTo>
                  <a:cubicBezTo>
                    <a:pt x="23810" y="853"/>
                    <a:pt x="28096" y="427"/>
                    <a:pt x="30602" y="427"/>
                  </a:cubicBezTo>
                  <a:close/>
                  <a:moveTo>
                    <a:pt x="30602" y="1"/>
                  </a:moveTo>
                  <a:cubicBezTo>
                    <a:pt x="27996" y="1"/>
                    <a:pt x="23710" y="427"/>
                    <a:pt x="16717" y="1880"/>
                  </a:cubicBezTo>
                  <a:cubicBezTo>
                    <a:pt x="9499" y="3359"/>
                    <a:pt x="5314" y="4712"/>
                    <a:pt x="3033" y="5740"/>
                  </a:cubicBezTo>
                  <a:cubicBezTo>
                    <a:pt x="627" y="6793"/>
                    <a:pt x="101" y="7519"/>
                    <a:pt x="101" y="7519"/>
                  </a:cubicBezTo>
                  <a:cubicBezTo>
                    <a:pt x="101" y="7620"/>
                    <a:pt x="0" y="7620"/>
                    <a:pt x="101" y="7745"/>
                  </a:cubicBezTo>
                  <a:lnTo>
                    <a:pt x="2933" y="21404"/>
                  </a:lnTo>
                  <a:cubicBezTo>
                    <a:pt x="2933" y="21494"/>
                    <a:pt x="2984" y="21570"/>
                    <a:pt x="3050" y="21570"/>
                  </a:cubicBezTo>
                  <a:cubicBezTo>
                    <a:pt x="3076" y="21570"/>
                    <a:pt x="3105" y="21558"/>
                    <a:pt x="3133" y="21529"/>
                  </a:cubicBezTo>
                  <a:cubicBezTo>
                    <a:pt x="3232" y="21529"/>
                    <a:pt x="3331" y="21408"/>
                    <a:pt x="3334" y="21309"/>
                  </a:cubicBezTo>
                  <a:lnTo>
                    <a:pt x="3334" y="21309"/>
                  </a:lnTo>
                  <a:cubicBezTo>
                    <a:pt x="3891" y="20814"/>
                    <a:pt x="6997" y="18515"/>
                    <a:pt x="19625" y="15890"/>
                  </a:cubicBezTo>
                  <a:cubicBezTo>
                    <a:pt x="26617" y="14412"/>
                    <a:pt x="30903" y="14011"/>
                    <a:pt x="33409" y="14011"/>
                  </a:cubicBezTo>
                  <a:cubicBezTo>
                    <a:pt x="34763" y="14011"/>
                    <a:pt x="35615" y="14111"/>
                    <a:pt x="36141" y="14211"/>
                  </a:cubicBezTo>
                  <a:cubicBezTo>
                    <a:pt x="36442" y="14311"/>
                    <a:pt x="36642" y="14311"/>
                    <a:pt x="36768" y="14412"/>
                  </a:cubicBezTo>
                  <a:cubicBezTo>
                    <a:pt x="36768" y="14482"/>
                    <a:pt x="36817" y="14564"/>
                    <a:pt x="36881" y="14564"/>
                  </a:cubicBezTo>
                  <a:cubicBezTo>
                    <a:pt x="36908" y="14564"/>
                    <a:pt x="36938" y="14549"/>
                    <a:pt x="36968" y="14512"/>
                  </a:cubicBezTo>
                  <a:cubicBezTo>
                    <a:pt x="37068" y="14512"/>
                    <a:pt x="37169" y="14412"/>
                    <a:pt x="37169" y="14311"/>
                  </a:cubicBezTo>
                  <a:cubicBezTo>
                    <a:pt x="37169" y="14311"/>
                    <a:pt x="37169" y="14220"/>
                    <a:pt x="37138" y="14160"/>
                  </a:cubicBezTo>
                  <a:lnTo>
                    <a:pt x="37138" y="14160"/>
                  </a:lnTo>
                  <a:lnTo>
                    <a:pt x="34362" y="627"/>
                  </a:lnTo>
                  <a:cubicBezTo>
                    <a:pt x="34362" y="527"/>
                    <a:pt x="34261" y="527"/>
                    <a:pt x="34261" y="427"/>
                  </a:cubicBezTo>
                  <a:cubicBezTo>
                    <a:pt x="34136" y="427"/>
                    <a:pt x="33309" y="1"/>
                    <a:pt x="3060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3443750" y="1856550"/>
              <a:ext cx="10675" cy="339625"/>
            </a:xfrm>
            <a:custGeom>
              <a:rect b="b" l="l" r="r" t="t"/>
              <a:pathLst>
                <a:path extrusionOk="0" h="13585" w="427">
                  <a:moveTo>
                    <a:pt x="201" y="0"/>
                  </a:moveTo>
                  <a:cubicBezTo>
                    <a:pt x="101" y="0"/>
                    <a:pt x="1" y="126"/>
                    <a:pt x="1" y="226"/>
                  </a:cubicBezTo>
                  <a:lnTo>
                    <a:pt x="1" y="13384"/>
                  </a:lnTo>
                  <a:cubicBezTo>
                    <a:pt x="1" y="13484"/>
                    <a:pt x="101" y="13584"/>
                    <a:pt x="201" y="13584"/>
                  </a:cubicBezTo>
                  <a:cubicBezTo>
                    <a:pt x="302" y="13584"/>
                    <a:pt x="427" y="13484"/>
                    <a:pt x="427" y="13384"/>
                  </a:cubicBezTo>
                  <a:lnTo>
                    <a:pt x="427" y="226"/>
                  </a:lnTo>
                  <a:cubicBezTo>
                    <a:pt x="427" y="126"/>
                    <a:pt x="302" y="0"/>
                    <a:pt x="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3430600" y="2097150"/>
              <a:ext cx="36375" cy="36350"/>
            </a:xfrm>
            <a:custGeom>
              <a:rect b="b" l="l" r="r" t="t"/>
              <a:pathLst>
                <a:path extrusionOk="0" h="1454" w="1455">
                  <a:moveTo>
                    <a:pt x="727" y="0"/>
                  </a:moveTo>
                  <a:cubicBezTo>
                    <a:pt x="326" y="0"/>
                    <a:pt x="0" y="301"/>
                    <a:pt x="0" y="727"/>
                  </a:cubicBezTo>
                  <a:cubicBezTo>
                    <a:pt x="0" y="1153"/>
                    <a:pt x="326" y="1454"/>
                    <a:pt x="727" y="1454"/>
                  </a:cubicBezTo>
                  <a:cubicBezTo>
                    <a:pt x="1153" y="1454"/>
                    <a:pt x="1454" y="1153"/>
                    <a:pt x="1454" y="727"/>
                  </a:cubicBezTo>
                  <a:cubicBezTo>
                    <a:pt x="1454" y="301"/>
                    <a:pt x="1153" y="0"/>
                    <a:pt x="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3404275" y="2191125"/>
              <a:ext cx="91525" cy="190500"/>
            </a:xfrm>
            <a:custGeom>
              <a:rect b="b" l="l" r="r" t="t"/>
              <a:pathLst>
                <a:path extrusionOk="0" h="7620" w="3661">
                  <a:moveTo>
                    <a:pt x="1053" y="1"/>
                  </a:moveTo>
                  <a:cubicBezTo>
                    <a:pt x="753" y="1"/>
                    <a:pt x="427" y="301"/>
                    <a:pt x="427" y="627"/>
                  </a:cubicBezTo>
                  <a:lnTo>
                    <a:pt x="1" y="7620"/>
                  </a:lnTo>
                  <a:lnTo>
                    <a:pt x="3660" y="7620"/>
                  </a:lnTo>
                  <a:lnTo>
                    <a:pt x="3259" y="627"/>
                  </a:lnTo>
                  <a:cubicBezTo>
                    <a:pt x="3259" y="301"/>
                    <a:pt x="2933" y="1"/>
                    <a:pt x="2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963175" y="2201150"/>
              <a:ext cx="1900425" cy="1323975"/>
            </a:xfrm>
            <a:custGeom>
              <a:rect b="b" l="l" r="r" t="t"/>
              <a:pathLst>
                <a:path extrusionOk="0" h="52959" w="76017">
                  <a:moveTo>
                    <a:pt x="1" y="1"/>
                  </a:moveTo>
                  <a:lnTo>
                    <a:pt x="1" y="52958"/>
                  </a:lnTo>
                  <a:lnTo>
                    <a:pt x="76016" y="52958"/>
                  </a:lnTo>
                  <a:lnTo>
                    <a:pt x="760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3960675" y="2198650"/>
              <a:ext cx="1906050" cy="1331475"/>
            </a:xfrm>
            <a:custGeom>
              <a:rect b="b" l="l" r="r" t="t"/>
              <a:pathLst>
                <a:path extrusionOk="0" h="53259" w="76242">
                  <a:moveTo>
                    <a:pt x="75916" y="326"/>
                  </a:moveTo>
                  <a:lnTo>
                    <a:pt x="75916" y="52958"/>
                  </a:lnTo>
                  <a:lnTo>
                    <a:pt x="301" y="52958"/>
                  </a:lnTo>
                  <a:lnTo>
                    <a:pt x="301" y="326"/>
                  </a:lnTo>
                  <a:close/>
                  <a:moveTo>
                    <a:pt x="1" y="0"/>
                  </a:moveTo>
                  <a:lnTo>
                    <a:pt x="1" y="101"/>
                  </a:lnTo>
                  <a:lnTo>
                    <a:pt x="1" y="53058"/>
                  </a:lnTo>
                  <a:lnTo>
                    <a:pt x="1" y="53259"/>
                  </a:lnTo>
                  <a:lnTo>
                    <a:pt x="76242" y="53259"/>
                  </a:lnTo>
                  <a:lnTo>
                    <a:pt x="76242" y="53058"/>
                  </a:lnTo>
                  <a:lnTo>
                    <a:pt x="76242" y="101"/>
                  </a:lnTo>
                  <a:lnTo>
                    <a:pt x="76242" y="0"/>
                  </a:ln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4018325" y="2258800"/>
              <a:ext cx="1790750" cy="1211175"/>
            </a:xfrm>
            <a:custGeom>
              <a:rect b="b" l="l" r="r" t="t"/>
              <a:pathLst>
                <a:path extrusionOk="0" h="48447" w="71630">
                  <a:moveTo>
                    <a:pt x="5213" y="1"/>
                  </a:moveTo>
                  <a:cubicBezTo>
                    <a:pt x="5213" y="2833"/>
                    <a:pt x="2908" y="5214"/>
                    <a:pt x="0" y="5214"/>
                  </a:cubicBezTo>
                  <a:lnTo>
                    <a:pt x="0" y="43234"/>
                  </a:lnTo>
                  <a:cubicBezTo>
                    <a:pt x="2908" y="43234"/>
                    <a:pt x="5213" y="45640"/>
                    <a:pt x="5213" y="48447"/>
                  </a:cubicBezTo>
                  <a:lnTo>
                    <a:pt x="66417" y="48447"/>
                  </a:lnTo>
                  <a:cubicBezTo>
                    <a:pt x="66417" y="45640"/>
                    <a:pt x="68697" y="43234"/>
                    <a:pt x="71630" y="43234"/>
                  </a:cubicBezTo>
                  <a:lnTo>
                    <a:pt x="71630" y="5214"/>
                  </a:lnTo>
                  <a:cubicBezTo>
                    <a:pt x="68697" y="5214"/>
                    <a:pt x="66417" y="2833"/>
                    <a:pt x="66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4015200" y="2253800"/>
              <a:ext cx="1796400" cy="1221825"/>
            </a:xfrm>
            <a:custGeom>
              <a:rect b="b" l="l" r="r" t="t"/>
              <a:pathLst>
                <a:path extrusionOk="0" h="48873" w="71856">
                  <a:moveTo>
                    <a:pt x="66317" y="301"/>
                  </a:moveTo>
                  <a:cubicBezTo>
                    <a:pt x="66370" y="3123"/>
                    <a:pt x="68651" y="5433"/>
                    <a:pt x="71554" y="5535"/>
                  </a:cubicBezTo>
                  <a:lnTo>
                    <a:pt x="71554" y="5535"/>
                  </a:lnTo>
                  <a:lnTo>
                    <a:pt x="71554" y="43337"/>
                  </a:lnTo>
                  <a:lnTo>
                    <a:pt x="71554" y="43337"/>
                  </a:lnTo>
                  <a:cubicBezTo>
                    <a:pt x="68651" y="43439"/>
                    <a:pt x="66371" y="45749"/>
                    <a:pt x="66317" y="48547"/>
                  </a:cubicBezTo>
                  <a:lnTo>
                    <a:pt x="5538" y="48547"/>
                  </a:lnTo>
                  <a:cubicBezTo>
                    <a:pt x="5485" y="45749"/>
                    <a:pt x="3205" y="43440"/>
                    <a:pt x="326" y="43337"/>
                  </a:cubicBezTo>
                  <a:lnTo>
                    <a:pt x="326" y="43337"/>
                  </a:lnTo>
                  <a:lnTo>
                    <a:pt x="326" y="5535"/>
                  </a:lnTo>
                  <a:lnTo>
                    <a:pt x="326" y="5535"/>
                  </a:lnTo>
                  <a:cubicBezTo>
                    <a:pt x="3205" y="5432"/>
                    <a:pt x="5485" y="3122"/>
                    <a:pt x="5538" y="301"/>
                  </a:cubicBezTo>
                  <a:close/>
                  <a:moveTo>
                    <a:pt x="5338" y="0"/>
                  </a:moveTo>
                  <a:lnTo>
                    <a:pt x="5238" y="100"/>
                  </a:lnTo>
                  <a:lnTo>
                    <a:pt x="5238" y="201"/>
                  </a:lnTo>
                  <a:cubicBezTo>
                    <a:pt x="5238" y="1554"/>
                    <a:pt x="4612" y="2807"/>
                    <a:pt x="3759" y="3759"/>
                  </a:cubicBezTo>
                  <a:cubicBezTo>
                    <a:pt x="2832" y="4687"/>
                    <a:pt x="1579" y="5213"/>
                    <a:pt x="125" y="5213"/>
                  </a:cubicBezTo>
                  <a:lnTo>
                    <a:pt x="0" y="5313"/>
                  </a:lnTo>
                  <a:lnTo>
                    <a:pt x="0" y="5414"/>
                  </a:lnTo>
                  <a:lnTo>
                    <a:pt x="0" y="43434"/>
                  </a:lnTo>
                  <a:lnTo>
                    <a:pt x="0" y="43534"/>
                  </a:lnTo>
                  <a:lnTo>
                    <a:pt x="125" y="43634"/>
                  </a:lnTo>
                  <a:cubicBezTo>
                    <a:pt x="1579" y="43634"/>
                    <a:pt x="2832" y="44161"/>
                    <a:pt x="3759" y="45113"/>
                  </a:cubicBezTo>
                  <a:cubicBezTo>
                    <a:pt x="4612" y="46040"/>
                    <a:pt x="5238" y="47293"/>
                    <a:pt x="5238" y="48647"/>
                  </a:cubicBezTo>
                  <a:lnTo>
                    <a:pt x="5238" y="48772"/>
                  </a:lnTo>
                  <a:lnTo>
                    <a:pt x="5338" y="48872"/>
                  </a:lnTo>
                  <a:lnTo>
                    <a:pt x="66542" y="48872"/>
                  </a:lnTo>
                  <a:cubicBezTo>
                    <a:pt x="66542" y="48872"/>
                    <a:pt x="66642" y="48872"/>
                    <a:pt x="66642" y="48772"/>
                  </a:cubicBezTo>
                  <a:lnTo>
                    <a:pt x="66642" y="48647"/>
                  </a:lnTo>
                  <a:cubicBezTo>
                    <a:pt x="66642" y="47293"/>
                    <a:pt x="67269" y="46040"/>
                    <a:pt x="68096" y="45113"/>
                  </a:cubicBezTo>
                  <a:cubicBezTo>
                    <a:pt x="69048" y="44161"/>
                    <a:pt x="70301" y="43634"/>
                    <a:pt x="71755" y="43634"/>
                  </a:cubicBezTo>
                  <a:cubicBezTo>
                    <a:pt x="71755" y="43634"/>
                    <a:pt x="71855" y="43634"/>
                    <a:pt x="71855" y="43534"/>
                  </a:cubicBezTo>
                  <a:lnTo>
                    <a:pt x="71855" y="43434"/>
                  </a:lnTo>
                  <a:lnTo>
                    <a:pt x="71855" y="5414"/>
                  </a:lnTo>
                  <a:lnTo>
                    <a:pt x="71855" y="5313"/>
                  </a:lnTo>
                  <a:cubicBezTo>
                    <a:pt x="71855" y="5213"/>
                    <a:pt x="71755" y="5213"/>
                    <a:pt x="71755" y="5213"/>
                  </a:cubicBezTo>
                  <a:cubicBezTo>
                    <a:pt x="70301" y="5213"/>
                    <a:pt x="69048" y="4687"/>
                    <a:pt x="68096" y="3759"/>
                  </a:cubicBezTo>
                  <a:cubicBezTo>
                    <a:pt x="67269" y="2807"/>
                    <a:pt x="66642" y="1554"/>
                    <a:pt x="66642" y="201"/>
                  </a:cubicBezTo>
                  <a:lnTo>
                    <a:pt x="66642" y="100"/>
                  </a:lnTo>
                  <a:cubicBezTo>
                    <a:pt x="66642" y="0"/>
                    <a:pt x="66542" y="0"/>
                    <a:pt x="66542" y="0"/>
                  </a:cubicBez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4198150" y="2733750"/>
              <a:ext cx="1430475" cy="42000"/>
            </a:xfrm>
            <a:custGeom>
              <a:rect b="b" l="l" r="r" t="t"/>
              <a:pathLst>
                <a:path extrusionOk="0" h="1680" w="57219">
                  <a:moveTo>
                    <a:pt x="0" y="0"/>
                  </a:moveTo>
                  <a:lnTo>
                    <a:pt x="0" y="1679"/>
                  </a:lnTo>
                  <a:lnTo>
                    <a:pt x="57219" y="1679"/>
                  </a:lnTo>
                  <a:lnTo>
                    <a:pt x="572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4198150" y="2835875"/>
              <a:ext cx="1430475" cy="44500"/>
            </a:xfrm>
            <a:custGeom>
              <a:rect b="b" l="l" r="r" t="t"/>
              <a:pathLst>
                <a:path extrusionOk="0" h="1780" w="57219">
                  <a:moveTo>
                    <a:pt x="0" y="0"/>
                  </a:moveTo>
                  <a:lnTo>
                    <a:pt x="0" y="1780"/>
                  </a:lnTo>
                  <a:lnTo>
                    <a:pt x="57219" y="1780"/>
                  </a:lnTo>
                  <a:lnTo>
                    <a:pt x="572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4198150" y="2940500"/>
              <a:ext cx="1430475" cy="41375"/>
            </a:xfrm>
            <a:custGeom>
              <a:rect b="b" l="l" r="r" t="t"/>
              <a:pathLst>
                <a:path extrusionOk="0" h="1655" w="57219">
                  <a:moveTo>
                    <a:pt x="0" y="1"/>
                  </a:moveTo>
                  <a:lnTo>
                    <a:pt x="0" y="1655"/>
                  </a:lnTo>
                  <a:lnTo>
                    <a:pt x="57219" y="1655"/>
                  </a:lnTo>
                  <a:lnTo>
                    <a:pt x="57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795900" y="3243150"/>
              <a:ext cx="135975" cy="164175"/>
            </a:xfrm>
            <a:custGeom>
              <a:rect b="b" l="l" r="r" t="t"/>
              <a:pathLst>
                <a:path extrusionOk="0" h="6567" w="5439">
                  <a:moveTo>
                    <a:pt x="2106" y="0"/>
                  </a:moveTo>
                  <a:lnTo>
                    <a:pt x="0" y="5213"/>
                  </a:lnTo>
                  <a:lnTo>
                    <a:pt x="1980" y="5113"/>
                  </a:lnTo>
                  <a:lnTo>
                    <a:pt x="3359" y="6567"/>
                  </a:lnTo>
                  <a:lnTo>
                    <a:pt x="5439" y="1253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790875" y="3238125"/>
              <a:ext cx="146025" cy="177350"/>
            </a:xfrm>
            <a:custGeom>
              <a:rect b="b" l="l" r="r" t="t"/>
              <a:pathLst>
                <a:path extrusionOk="0" h="7094" w="5841">
                  <a:moveTo>
                    <a:pt x="2407" y="402"/>
                  </a:moveTo>
                  <a:lnTo>
                    <a:pt x="5439" y="1555"/>
                  </a:lnTo>
                  <a:lnTo>
                    <a:pt x="3428" y="6439"/>
                  </a:lnTo>
                  <a:lnTo>
                    <a:pt x="3428" y="6439"/>
                  </a:lnTo>
                  <a:lnTo>
                    <a:pt x="2181" y="5214"/>
                  </a:lnTo>
                  <a:lnTo>
                    <a:pt x="427" y="5314"/>
                  </a:lnTo>
                  <a:lnTo>
                    <a:pt x="2407" y="402"/>
                  </a:lnTo>
                  <a:close/>
                  <a:moveTo>
                    <a:pt x="2181" y="1"/>
                  </a:moveTo>
                  <a:lnTo>
                    <a:pt x="1" y="5640"/>
                  </a:lnTo>
                  <a:lnTo>
                    <a:pt x="2081" y="5514"/>
                  </a:lnTo>
                  <a:lnTo>
                    <a:pt x="3560" y="7093"/>
                  </a:lnTo>
                  <a:lnTo>
                    <a:pt x="3660" y="6893"/>
                  </a:lnTo>
                  <a:lnTo>
                    <a:pt x="5840" y="1454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895525" y="3243150"/>
              <a:ext cx="135350" cy="164175"/>
            </a:xfrm>
            <a:custGeom>
              <a:rect b="b" l="l" r="r" t="t"/>
              <a:pathLst>
                <a:path extrusionOk="0" h="6567" w="5414">
                  <a:moveTo>
                    <a:pt x="3334" y="0"/>
                  </a:moveTo>
                  <a:lnTo>
                    <a:pt x="0" y="1253"/>
                  </a:lnTo>
                  <a:lnTo>
                    <a:pt x="2081" y="6567"/>
                  </a:lnTo>
                  <a:lnTo>
                    <a:pt x="3434" y="5113"/>
                  </a:lnTo>
                  <a:lnTo>
                    <a:pt x="5414" y="5213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4889875" y="3238125"/>
              <a:ext cx="146650" cy="177350"/>
            </a:xfrm>
            <a:custGeom>
              <a:rect b="b" l="l" r="r" t="t"/>
              <a:pathLst>
                <a:path extrusionOk="0" h="7094" w="5866">
                  <a:moveTo>
                    <a:pt x="3459" y="402"/>
                  </a:moveTo>
                  <a:lnTo>
                    <a:pt x="5439" y="5314"/>
                  </a:lnTo>
                  <a:lnTo>
                    <a:pt x="3660" y="5214"/>
                  </a:lnTo>
                  <a:lnTo>
                    <a:pt x="2420" y="6454"/>
                  </a:lnTo>
                  <a:lnTo>
                    <a:pt x="427" y="1555"/>
                  </a:lnTo>
                  <a:lnTo>
                    <a:pt x="3459" y="402"/>
                  </a:lnTo>
                  <a:close/>
                  <a:moveTo>
                    <a:pt x="3660" y="1"/>
                  </a:moveTo>
                  <a:lnTo>
                    <a:pt x="1" y="1454"/>
                  </a:lnTo>
                  <a:lnTo>
                    <a:pt x="2307" y="7093"/>
                  </a:lnTo>
                  <a:lnTo>
                    <a:pt x="2407" y="6893"/>
                  </a:lnTo>
                  <a:lnTo>
                    <a:pt x="3760" y="5514"/>
                  </a:lnTo>
                  <a:lnTo>
                    <a:pt x="5865" y="5640"/>
                  </a:lnTo>
                  <a:lnTo>
                    <a:pt x="36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4775225" y="3044525"/>
              <a:ext cx="276950" cy="279475"/>
            </a:xfrm>
            <a:custGeom>
              <a:rect b="b" l="l" r="r" t="t"/>
              <a:pathLst>
                <a:path extrusionOk="0" h="11179" w="11078">
                  <a:moveTo>
                    <a:pt x="5539" y="0"/>
                  </a:moveTo>
                  <a:lnTo>
                    <a:pt x="4587" y="527"/>
                  </a:lnTo>
                  <a:lnTo>
                    <a:pt x="3659" y="426"/>
                  </a:lnTo>
                  <a:lnTo>
                    <a:pt x="2933" y="1153"/>
                  </a:lnTo>
                  <a:lnTo>
                    <a:pt x="1980" y="1354"/>
                  </a:lnTo>
                  <a:lnTo>
                    <a:pt x="1554" y="2306"/>
                  </a:lnTo>
                  <a:lnTo>
                    <a:pt x="727" y="2832"/>
                  </a:lnTo>
                  <a:lnTo>
                    <a:pt x="727" y="3860"/>
                  </a:lnTo>
                  <a:lnTo>
                    <a:pt x="0" y="4612"/>
                  </a:lnTo>
                  <a:lnTo>
                    <a:pt x="426" y="5639"/>
                  </a:lnTo>
                  <a:lnTo>
                    <a:pt x="0" y="6592"/>
                  </a:lnTo>
                  <a:lnTo>
                    <a:pt x="727" y="7419"/>
                  </a:lnTo>
                  <a:lnTo>
                    <a:pt x="727" y="8371"/>
                  </a:lnTo>
                  <a:lnTo>
                    <a:pt x="1554" y="8998"/>
                  </a:lnTo>
                  <a:lnTo>
                    <a:pt x="1980" y="9925"/>
                  </a:lnTo>
                  <a:lnTo>
                    <a:pt x="2933" y="10126"/>
                  </a:lnTo>
                  <a:lnTo>
                    <a:pt x="3659" y="10878"/>
                  </a:lnTo>
                  <a:lnTo>
                    <a:pt x="4587" y="10752"/>
                  </a:lnTo>
                  <a:lnTo>
                    <a:pt x="5539" y="11178"/>
                  </a:lnTo>
                  <a:lnTo>
                    <a:pt x="6466" y="10752"/>
                  </a:lnTo>
                  <a:lnTo>
                    <a:pt x="7419" y="10878"/>
                  </a:lnTo>
                  <a:lnTo>
                    <a:pt x="8146" y="10126"/>
                  </a:lnTo>
                  <a:lnTo>
                    <a:pt x="9073" y="9925"/>
                  </a:lnTo>
                  <a:lnTo>
                    <a:pt x="9499" y="8998"/>
                  </a:lnTo>
                  <a:lnTo>
                    <a:pt x="10326" y="8371"/>
                  </a:lnTo>
                  <a:lnTo>
                    <a:pt x="10451" y="7419"/>
                  </a:lnTo>
                  <a:lnTo>
                    <a:pt x="11078" y="6592"/>
                  </a:lnTo>
                  <a:lnTo>
                    <a:pt x="10752" y="5639"/>
                  </a:lnTo>
                  <a:lnTo>
                    <a:pt x="11078" y="4612"/>
                  </a:lnTo>
                  <a:lnTo>
                    <a:pt x="10451" y="3860"/>
                  </a:lnTo>
                  <a:lnTo>
                    <a:pt x="10326" y="2832"/>
                  </a:lnTo>
                  <a:lnTo>
                    <a:pt x="9499" y="2306"/>
                  </a:lnTo>
                  <a:lnTo>
                    <a:pt x="9073" y="1354"/>
                  </a:lnTo>
                  <a:lnTo>
                    <a:pt x="8146" y="1153"/>
                  </a:lnTo>
                  <a:lnTo>
                    <a:pt x="7419" y="426"/>
                  </a:lnTo>
                  <a:lnTo>
                    <a:pt x="6466" y="527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4772700" y="3042000"/>
              <a:ext cx="282000" cy="287000"/>
            </a:xfrm>
            <a:custGeom>
              <a:rect b="b" l="l" r="r" t="t"/>
              <a:pathLst>
                <a:path extrusionOk="0" h="11480" w="11280">
                  <a:moveTo>
                    <a:pt x="5640" y="327"/>
                  </a:moveTo>
                  <a:lnTo>
                    <a:pt x="6467" y="828"/>
                  </a:lnTo>
                  <a:lnTo>
                    <a:pt x="7520" y="628"/>
                  </a:lnTo>
                  <a:lnTo>
                    <a:pt x="8146" y="1354"/>
                  </a:lnTo>
                  <a:lnTo>
                    <a:pt x="9074" y="1580"/>
                  </a:lnTo>
                  <a:lnTo>
                    <a:pt x="9500" y="2507"/>
                  </a:lnTo>
                  <a:lnTo>
                    <a:pt x="10327" y="3034"/>
                  </a:lnTo>
                  <a:lnTo>
                    <a:pt x="10327" y="3961"/>
                  </a:lnTo>
                  <a:lnTo>
                    <a:pt x="10953" y="4813"/>
                  </a:lnTo>
                  <a:lnTo>
                    <a:pt x="10653" y="5740"/>
                  </a:lnTo>
                  <a:lnTo>
                    <a:pt x="10953" y="6693"/>
                  </a:lnTo>
                  <a:lnTo>
                    <a:pt x="10327" y="7420"/>
                  </a:lnTo>
                  <a:lnTo>
                    <a:pt x="10327" y="8472"/>
                  </a:lnTo>
                  <a:lnTo>
                    <a:pt x="9500" y="8973"/>
                  </a:lnTo>
                  <a:lnTo>
                    <a:pt x="9074" y="9826"/>
                  </a:lnTo>
                  <a:lnTo>
                    <a:pt x="8146" y="10026"/>
                  </a:lnTo>
                  <a:lnTo>
                    <a:pt x="7520" y="10753"/>
                  </a:lnTo>
                  <a:lnTo>
                    <a:pt x="6467" y="10653"/>
                  </a:lnTo>
                  <a:lnTo>
                    <a:pt x="5640" y="11079"/>
                  </a:lnTo>
                  <a:lnTo>
                    <a:pt x="4788" y="10653"/>
                  </a:lnTo>
                  <a:lnTo>
                    <a:pt x="3760" y="10753"/>
                  </a:lnTo>
                  <a:lnTo>
                    <a:pt x="3134" y="10026"/>
                  </a:lnTo>
                  <a:lnTo>
                    <a:pt x="2181" y="9826"/>
                  </a:lnTo>
                  <a:lnTo>
                    <a:pt x="1780" y="8973"/>
                  </a:lnTo>
                  <a:lnTo>
                    <a:pt x="928" y="8472"/>
                  </a:lnTo>
                  <a:lnTo>
                    <a:pt x="928" y="7420"/>
                  </a:lnTo>
                  <a:lnTo>
                    <a:pt x="302" y="6693"/>
                  </a:lnTo>
                  <a:lnTo>
                    <a:pt x="628" y="5740"/>
                  </a:lnTo>
                  <a:lnTo>
                    <a:pt x="302" y="4813"/>
                  </a:lnTo>
                  <a:lnTo>
                    <a:pt x="928" y="3961"/>
                  </a:lnTo>
                  <a:lnTo>
                    <a:pt x="928" y="3034"/>
                  </a:lnTo>
                  <a:lnTo>
                    <a:pt x="1780" y="2507"/>
                  </a:lnTo>
                  <a:lnTo>
                    <a:pt x="2181" y="1580"/>
                  </a:lnTo>
                  <a:lnTo>
                    <a:pt x="3134" y="1354"/>
                  </a:lnTo>
                  <a:lnTo>
                    <a:pt x="3760" y="628"/>
                  </a:lnTo>
                  <a:lnTo>
                    <a:pt x="4788" y="828"/>
                  </a:lnTo>
                  <a:lnTo>
                    <a:pt x="5640" y="327"/>
                  </a:lnTo>
                  <a:close/>
                  <a:moveTo>
                    <a:pt x="5640" y="1"/>
                  </a:moveTo>
                  <a:lnTo>
                    <a:pt x="4688" y="427"/>
                  </a:lnTo>
                  <a:lnTo>
                    <a:pt x="3660" y="327"/>
                  </a:lnTo>
                  <a:lnTo>
                    <a:pt x="3034" y="1054"/>
                  </a:lnTo>
                  <a:lnTo>
                    <a:pt x="1981" y="1354"/>
                  </a:lnTo>
                  <a:lnTo>
                    <a:pt x="1555" y="2307"/>
                  </a:lnTo>
                  <a:lnTo>
                    <a:pt x="628" y="2833"/>
                  </a:lnTo>
                  <a:lnTo>
                    <a:pt x="628" y="3861"/>
                  </a:lnTo>
                  <a:lnTo>
                    <a:pt x="1" y="4713"/>
                  </a:lnTo>
                  <a:lnTo>
                    <a:pt x="302" y="5740"/>
                  </a:lnTo>
                  <a:lnTo>
                    <a:pt x="1" y="6693"/>
                  </a:lnTo>
                  <a:lnTo>
                    <a:pt x="628" y="7520"/>
                  </a:lnTo>
                  <a:lnTo>
                    <a:pt x="628" y="8572"/>
                  </a:lnTo>
                  <a:lnTo>
                    <a:pt x="1555" y="9199"/>
                  </a:lnTo>
                  <a:lnTo>
                    <a:pt x="1981" y="10126"/>
                  </a:lnTo>
                  <a:lnTo>
                    <a:pt x="3034" y="10352"/>
                  </a:lnTo>
                  <a:lnTo>
                    <a:pt x="3660" y="11179"/>
                  </a:lnTo>
                  <a:lnTo>
                    <a:pt x="4688" y="10979"/>
                  </a:lnTo>
                  <a:lnTo>
                    <a:pt x="5640" y="11480"/>
                  </a:lnTo>
                  <a:lnTo>
                    <a:pt x="6567" y="10979"/>
                  </a:lnTo>
                  <a:lnTo>
                    <a:pt x="7620" y="11179"/>
                  </a:lnTo>
                  <a:lnTo>
                    <a:pt x="8347" y="10352"/>
                  </a:lnTo>
                  <a:lnTo>
                    <a:pt x="9299" y="10126"/>
                  </a:lnTo>
                  <a:lnTo>
                    <a:pt x="9700" y="9199"/>
                  </a:lnTo>
                  <a:lnTo>
                    <a:pt x="10653" y="8572"/>
                  </a:lnTo>
                  <a:lnTo>
                    <a:pt x="10653" y="7520"/>
                  </a:lnTo>
                  <a:lnTo>
                    <a:pt x="11279" y="6693"/>
                  </a:lnTo>
                  <a:lnTo>
                    <a:pt x="10969" y="5691"/>
                  </a:lnTo>
                  <a:lnTo>
                    <a:pt x="10969" y="5691"/>
                  </a:lnTo>
                  <a:lnTo>
                    <a:pt x="11279" y="4713"/>
                  </a:lnTo>
                  <a:lnTo>
                    <a:pt x="10653" y="3861"/>
                  </a:lnTo>
                  <a:lnTo>
                    <a:pt x="10653" y="2833"/>
                  </a:lnTo>
                  <a:lnTo>
                    <a:pt x="9700" y="2307"/>
                  </a:lnTo>
                  <a:lnTo>
                    <a:pt x="9299" y="1354"/>
                  </a:lnTo>
                  <a:lnTo>
                    <a:pt x="8347" y="1054"/>
                  </a:lnTo>
                  <a:lnTo>
                    <a:pt x="7620" y="327"/>
                  </a:lnTo>
                  <a:lnTo>
                    <a:pt x="6567" y="427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817200" y="3089000"/>
              <a:ext cx="193000" cy="193025"/>
            </a:xfrm>
            <a:custGeom>
              <a:rect b="b" l="l" r="r" t="t"/>
              <a:pathLst>
                <a:path extrusionOk="0" h="7721" w="7720">
                  <a:moveTo>
                    <a:pt x="3860" y="327"/>
                  </a:moveTo>
                  <a:cubicBezTo>
                    <a:pt x="4787" y="327"/>
                    <a:pt x="5740" y="728"/>
                    <a:pt x="6366" y="1354"/>
                  </a:cubicBezTo>
                  <a:cubicBezTo>
                    <a:pt x="6993" y="1981"/>
                    <a:pt x="7394" y="2833"/>
                    <a:pt x="7394" y="3860"/>
                  </a:cubicBezTo>
                  <a:cubicBezTo>
                    <a:pt x="7394" y="4813"/>
                    <a:pt x="6993" y="5740"/>
                    <a:pt x="6366" y="6367"/>
                  </a:cubicBezTo>
                  <a:cubicBezTo>
                    <a:pt x="5740" y="6993"/>
                    <a:pt x="4787" y="7419"/>
                    <a:pt x="3860" y="7419"/>
                  </a:cubicBezTo>
                  <a:cubicBezTo>
                    <a:pt x="2908" y="7419"/>
                    <a:pt x="1980" y="6993"/>
                    <a:pt x="1354" y="6367"/>
                  </a:cubicBezTo>
                  <a:cubicBezTo>
                    <a:pt x="727" y="5740"/>
                    <a:pt x="301" y="4813"/>
                    <a:pt x="301" y="3860"/>
                  </a:cubicBezTo>
                  <a:cubicBezTo>
                    <a:pt x="301" y="2833"/>
                    <a:pt x="727" y="1981"/>
                    <a:pt x="1354" y="1354"/>
                  </a:cubicBezTo>
                  <a:cubicBezTo>
                    <a:pt x="1980" y="728"/>
                    <a:pt x="2908" y="327"/>
                    <a:pt x="3860" y="327"/>
                  </a:cubicBezTo>
                  <a:close/>
                  <a:moveTo>
                    <a:pt x="3860" y="1"/>
                  </a:moveTo>
                  <a:cubicBezTo>
                    <a:pt x="1755" y="1"/>
                    <a:pt x="0" y="1680"/>
                    <a:pt x="0" y="3860"/>
                  </a:cubicBezTo>
                  <a:cubicBezTo>
                    <a:pt x="0" y="5966"/>
                    <a:pt x="1755" y="7720"/>
                    <a:pt x="3860" y="7720"/>
                  </a:cubicBezTo>
                  <a:cubicBezTo>
                    <a:pt x="5940" y="7720"/>
                    <a:pt x="7720" y="5966"/>
                    <a:pt x="7720" y="3860"/>
                  </a:cubicBezTo>
                  <a:cubicBezTo>
                    <a:pt x="7720" y="1680"/>
                    <a:pt x="5940" y="1"/>
                    <a:pt x="3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5158675" y="3287625"/>
              <a:ext cx="363450" cy="18200"/>
            </a:xfrm>
            <a:custGeom>
              <a:rect b="b" l="l" r="r" t="t"/>
              <a:pathLst>
                <a:path extrusionOk="0" h="728" w="14538">
                  <a:moveTo>
                    <a:pt x="1" y="1"/>
                  </a:moveTo>
                  <a:lnTo>
                    <a:pt x="1" y="727"/>
                  </a:lnTo>
                  <a:lnTo>
                    <a:pt x="14537" y="727"/>
                  </a:lnTo>
                  <a:lnTo>
                    <a:pt x="145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4305300" y="3287625"/>
              <a:ext cx="362800" cy="18200"/>
            </a:xfrm>
            <a:custGeom>
              <a:rect b="b" l="l" r="r" t="t"/>
              <a:pathLst>
                <a:path extrusionOk="0" h="728" w="14512">
                  <a:moveTo>
                    <a:pt x="0" y="1"/>
                  </a:moveTo>
                  <a:lnTo>
                    <a:pt x="0" y="727"/>
                  </a:lnTo>
                  <a:lnTo>
                    <a:pt x="14512" y="727"/>
                  </a:lnTo>
                  <a:lnTo>
                    <a:pt x="14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3963175" y="1679225"/>
              <a:ext cx="308300" cy="308300"/>
            </a:xfrm>
            <a:custGeom>
              <a:rect b="b" l="l" r="r" t="t"/>
              <a:pathLst>
                <a:path extrusionOk="0" h="12332" w="12332">
                  <a:moveTo>
                    <a:pt x="6166" y="0"/>
                  </a:moveTo>
                  <a:cubicBezTo>
                    <a:pt x="2833" y="0"/>
                    <a:pt x="1" y="2707"/>
                    <a:pt x="1" y="6166"/>
                  </a:cubicBezTo>
                  <a:cubicBezTo>
                    <a:pt x="1" y="9599"/>
                    <a:pt x="2833" y="12331"/>
                    <a:pt x="6166" y="12331"/>
                  </a:cubicBezTo>
                  <a:cubicBezTo>
                    <a:pt x="9600" y="12331"/>
                    <a:pt x="12332" y="9599"/>
                    <a:pt x="12332" y="6166"/>
                  </a:cubicBezTo>
                  <a:cubicBezTo>
                    <a:pt x="12332" y="2707"/>
                    <a:pt x="9600" y="0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3960675" y="1676725"/>
              <a:ext cx="315825" cy="315800"/>
            </a:xfrm>
            <a:custGeom>
              <a:rect b="b" l="l" r="r" t="t"/>
              <a:pathLst>
                <a:path extrusionOk="0" h="12632" w="12633">
                  <a:moveTo>
                    <a:pt x="6266" y="301"/>
                  </a:moveTo>
                  <a:cubicBezTo>
                    <a:pt x="7946" y="301"/>
                    <a:pt x="9399" y="927"/>
                    <a:pt x="10552" y="1980"/>
                  </a:cubicBezTo>
                  <a:cubicBezTo>
                    <a:pt x="11580" y="3133"/>
                    <a:pt x="12332" y="4587"/>
                    <a:pt x="12332" y="6266"/>
                  </a:cubicBezTo>
                  <a:cubicBezTo>
                    <a:pt x="12332" y="7945"/>
                    <a:pt x="11580" y="9399"/>
                    <a:pt x="10552" y="10552"/>
                  </a:cubicBezTo>
                  <a:cubicBezTo>
                    <a:pt x="9399" y="11579"/>
                    <a:pt x="7946" y="12331"/>
                    <a:pt x="6266" y="12331"/>
                  </a:cubicBezTo>
                  <a:cubicBezTo>
                    <a:pt x="4587" y="12331"/>
                    <a:pt x="3133" y="11579"/>
                    <a:pt x="1981" y="10552"/>
                  </a:cubicBezTo>
                  <a:cubicBezTo>
                    <a:pt x="928" y="9399"/>
                    <a:pt x="301" y="7945"/>
                    <a:pt x="301" y="6266"/>
                  </a:cubicBezTo>
                  <a:cubicBezTo>
                    <a:pt x="301" y="4587"/>
                    <a:pt x="928" y="3133"/>
                    <a:pt x="1981" y="1980"/>
                  </a:cubicBezTo>
                  <a:cubicBezTo>
                    <a:pt x="3133" y="927"/>
                    <a:pt x="4587" y="301"/>
                    <a:pt x="6266" y="301"/>
                  </a:cubicBezTo>
                  <a:close/>
                  <a:moveTo>
                    <a:pt x="6266" y="0"/>
                  </a:moveTo>
                  <a:cubicBezTo>
                    <a:pt x="2808" y="0"/>
                    <a:pt x="1" y="2807"/>
                    <a:pt x="1" y="6266"/>
                  </a:cubicBezTo>
                  <a:cubicBezTo>
                    <a:pt x="1" y="9825"/>
                    <a:pt x="2808" y="12632"/>
                    <a:pt x="6266" y="12632"/>
                  </a:cubicBezTo>
                  <a:cubicBezTo>
                    <a:pt x="9825" y="12632"/>
                    <a:pt x="12632" y="9825"/>
                    <a:pt x="12632" y="6266"/>
                  </a:cubicBezTo>
                  <a:cubicBezTo>
                    <a:pt x="12632" y="2807"/>
                    <a:pt x="9825" y="0"/>
                    <a:pt x="6266" y="0"/>
                  </a:cubicBez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4012675" y="1752300"/>
              <a:ext cx="198650" cy="161900"/>
            </a:xfrm>
            <a:custGeom>
              <a:rect b="b" l="l" r="r" t="t"/>
              <a:pathLst>
                <a:path extrusionOk="0" h="6476" w="7946">
                  <a:moveTo>
                    <a:pt x="7317" y="1"/>
                  </a:moveTo>
                  <a:cubicBezTo>
                    <a:pt x="7127" y="1"/>
                    <a:pt x="6917" y="86"/>
                    <a:pt x="6793" y="210"/>
                  </a:cubicBezTo>
                  <a:lnTo>
                    <a:pt x="3134" y="5022"/>
                  </a:lnTo>
                  <a:lnTo>
                    <a:pt x="1154" y="2290"/>
                  </a:lnTo>
                  <a:cubicBezTo>
                    <a:pt x="1043" y="2125"/>
                    <a:pt x="895" y="2050"/>
                    <a:pt x="734" y="2050"/>
                  </a:cubicBezTo>
                  <a:cubicBezTo>
                    <a:pt x="602" y="2050"/>
                    <a:pt x="462" y="2100"/>
                    <a:pt x="327" y="2190"/>
                  </a:cubicBezTo>
                  <a:cubicBezTo>
                    <a:pt x="101" y="2416"/>
                    <a:pt x="1" y="2717"/>
                    <a:pt x="226" y="2917"/>
                  </a:cubicBezTo>
                  <a:lnTo>
                    <a:pt x="2733" y="6275"/>
                  </a:lnTo>
                  <a:cubicBezTo>
                    <a:pt x="2833" y="6376"/>
                    <a:pt x="2933" y="6476"/>
                    <a:pt x="3134" y="6476"/>
                  </a:cubicBezTo>
                  <a:cubicBezTo>
                    <a:pt x="3359" y="6476"/>
                    <a:pt x="3459" y="6376"/>
                    <a:pt x="3660" y="6275"/>
                  </a:cubicBezTo>
                  <a:lnTo>
                    <a:pt x="7745" y="937"/>
                  </a:lnTo>
                  <a:cubicBezTo>
                    <a:pt x="7946" y="636"/>
                    <a:pt x="7845" y="311"/>
                    <a:pt x="7620" y="110"/>
                  </a:cubicBezTo>
                  <a:cubicBezTo>
                    <a:pt x="7543" y="33"/>
                    <a:pt x="7434" y="1"/>
                    <a:pt x="7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4010175" y="1746900"/>
              <a:ext cx="203650" cy="172325"/>
            </a:xfrm>
            <a:custGeom>
              <a:rect b="b" l="l" r="r" t="t"/>
              <a:pathLst>
                <a:path extrusionOk="0" h="6893" w="8146">
                  <a:moveTo>
                    <a:pt x="7419" y="326"/>
                  </a:moveTo>
                  <a:cubicBezTo>
                    <a:pt x="7519" y="326"/>
                    <a:pt x="7519" y="426"/>
                    <a:pt x="7620" y="426"/>
                  </a:cubicBezTo>
                  <a:cubicBezTo>
                    <a:pt x="7720" y="527"/>
                    <a:pt x="7845" y="627"/>
                    <a:pt x="7845" y="752"/>
                  </a:cubicBezTo>
                  <a:cubicBezTo>
                    <a:pt x="7845" y="852"/>
                    <a:pt x="7720" y="953"/>
                    <a:pt x="7720" y="1053"/>
                  </a:cubicBezTo>
                  <a:lnTo>
                    <a:pt x="3559" y="6391"/>
                  </a:lnTo>
                  <a:cubicBezTo>
                    <a:pt x="3559" y="6491"/>
                    <a:pt x="3334" y="6592"/>
                    <a:pt x="3234" y="6592"/>
                  </a:cubicBezTo>
                  <a:cubicBezTo>
                    <a:pt x="3133" y="6592"/>
                    <a:pt x="3033" y="6491"/>
                    <a:pt x="2933" y="6391"/>
                  </a:cubicBezTo>
                  <a:lnTo>
                    <a:pt x="427" y="3133"/>
                  </a:lnTo>
                  <a:cubicBezTo>
                    <a:pt x="427" y="3033"/>
                    <a:pt x="326" y="2933"/>
                    <a:pt x="326" y="2832"/>
                  </a:cubicBezTo>
                  <a:cubicBezTo>
                    <a:pt x="326" y="2732"/>
                    <a:pt x="427" y="2632"/>
                    <a:pt x="527" y="2506"/>
                  </a:cubicBezTo>
                  <a:cubicBezTo>
                    <a:pt x="627" y="2406"/>
                    <a:pt x="727" y="2406"/>
                    <a:pt x="727" y="2406"/>
                  </a:cubicBezTo>
                  <a:cubicBezTo>
                    <a:pt x="953" y="2406"/>
                    <a:pt x="1053" y="2506"/>
                    <a:pt x="1153" y="2632"/>
                  </a:cubicBezTo>
                  <a:lnTo>
                    <a:pt x="3133" y="5339"/>
                  </a:lnTo>
                  <a:lnTo>
                    <a:pt x="3334" y="5339"/>
                  </a:lnTo>
                  <a:lnTo>
                    <a:pt x="7093" y="527"/>
                  </a:lnTo>
                  <a:cubicBezTo>
                    <a:pt x="7093" y="426"/>
                    <a:pt x="7319" y="326"/>
                    <a:pt x="7419" y="326"/>
                  </a:cubicBezTo>
                  <a:close/>
                  <a:moveTo>
                    <a:pt x="7419" y="0"/>
                  </a:moveTo>
                  <a:cubicBezTo>
                    <a:pt x="7219" y="0"/>
                    <a:pt x="6993" y="126"/>
                    <a:pt x="6793" y="326"/>
                  </a:cubicBezTo>
                  <a:lnTo>
                    <a:pt x="3234" y="4913"/>
                  </a:lnTo>
                  <a:lnTo>
                    <a:pt x="1354" y="2406"/>
                  </a:lnTo>
                  <a:cubicBezTo>
                    <a:pt x="1254" y="2206"/>
                    <a:pt x="1053" y="2105"/>
                    <a:pt x="727" y="2105"/>
                  </a:cubicBezTo>
                  <a:cubicBezTo>
                    <a:pt x="627" y="2105"/>
                    <a:pt x="527" y="2206"/>
                    <a:pt x="326" y="2306"/>
                  </a:cubicBezTo>
                  <a:cubicBezTo>
                    <a:pt x="101" y="2406"/>
                    <a:pt x="1" y="2632"/>
                    <a:pt x="1" y="2832"/>
                  </a:cubicBezTo>
                  <a:cubicBezTo>
                    <a:pt x="1" y="3033"/>
                    <a:pt x="101" y="3133"/>
                    <a:pt x="201" y="3258"/>
                  </a:cubicBezTo>
                  <a:lnTo>
                    <a:pt x="2707" y="6592"/>
                  </a:lnTo>
                  <a:cubicBezTo>
                    <a:pt x="2833" y="6792"/>
                    <a:pt x="3033" y="6892"/>
                    <a:pt x="3234" y="6892"/>
                  </a:cubicBezTo>
                  <a:cubicBezTo>
                    <a:pt x="3459" y="6892"/>
                    <a:pt x="3660" y="6792"/>
                    <a:pt x="3860" y="6592"/>
                  </a:cubicBezTo>
                  <a:lnTo>
                    <a:pt x="7945" y="1253"/>
                  </a:lnTo>
                  <a:cubicBezTo>
                    <a:pt x="8046" y="1053"/>
                    <a:pt x="8146" y="953"/>
                    <a:pt x="8146" y="752"/>
                  </a:cubicBezTo>
                  <a:cubicBezTo>
                    <a:pt x="8146" y="527"/>
                    <a:pt x="8046" y="326"/>
                    <a:pt x="7845" y="226"/>
                  </a:cubicBezTo>
                  <a:cubicBezTo>
                    <a:pt x="7720" y="126"/>
                    <a:pt x="7519" y="0"/>
                    <a:pt x="7419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4430600" y="1799525"/>
              <a:ext cx="514450" cy="438625"/>
            </a:xfrm>
            <a:custGeom>
              <a:rect b="b" l="l" r="r" t="t"/>
              <a:pathLst>
                <a:path extrusionOk="0" h="17545" w="20578">
                  <a:moveTo>
                    <a:pt x="4587" y="0"/>
                  </a:moveTo>
                  <a:cubicBezTo>
                    <a:pt x="2081" y="0"/>
                    <a:pt x="1" y="2081"/>
                    <a:pt x="1" y="4587"/>
                  </a:cubicBezTo>
                  <a:lnTo>
                    <a:pt x="1" y="9173"/>
                  </a:lnTo>
                  <a:cubicBezTo>
                    <a:pt x="1" y="11680"/>
                    <a:pt x="2081" y="13685"/>
                    <a:pt x="4587" y="13685"/>
                  </a:cubicBezTo>
                  <a:lnTo>
                    <a:pt x="6993" y="13685"/>
                  </a:lnTo>
                  <a:cubicBezTo>
                    <a:pt x="6993" y="13685"/>
                    <a:pt x="7620" y="15765"/>
                    <a:pt x="5941" y="17018"/>
                  </a:cubicBezTo>
                  <a:cubicBezTo>
                    <a:pt x="5740" y="17219"/>
                    <a:pt x="5840" y="17544"/>
                    <a:pt x="6166" y="17544"/>
                  </a:cubicBezTo>
                  <a:cubicBezTo>
                    <a:pt x="7620" y="17444"/>
                    <a:pt x="10126" y="16918"/>
                    <a:pt x="10853" y="13685"/>
                  </a:cubicBezTo>
                  <a:lnTo>
                    <a:pt x="15966" y="13685"/>
                  </a:lnTo>
                  <a:cubicBezTo>
                    <a:pt x="18472" y="13685"/>
                    <a:pt x="20577" y="11680"/>
                    <a:pt x="20577" y="9173"/>
                  </a:cubicBezTo>
                  <a:lnTo>
                    <a:pt x="20577" y="4587"/>
                  </a:lnTo>
                  <a:cubicBezTo>
                    <a:pt x="20577" y="2081"/>
                    <a:pt x="18472" y="0"/>
                    <a:pt x="15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4428100" y="1797025"/>
              <a:ext cx="519450" cy="443625"/>
            </a:xfrm>
            <a:custGeom>
              <a:rect b="b" l="l" r="r" t="t"/>
              <a:pathLst>
                <a:path extrusionOk="0" h="17745" w="20778">
                  <a:moveTo>
                    <a:pt x="16066" y="301"/>
                  </a:moveTo>
                  <a:cubicBezTo>
                    <a:pt x="17319" y="301"/>
                    <a:pt x="18371" y="827"/>
                    <a:pt x="19199" y="1554"/>
                  </a:cubicBezTo>
                  <a:cubicBezTo>
                    <a:pt x="19950" y="2381"/>
                    <a:pt x="20452" y="3434"/>
                    <a:pt x="20452" y="4687"/>
                  </a:cubicBezTo>
                  <a:lnTo>
                    <a:pt x="20452" y="9273"/>
                  </a:lnTo>
                  <a:cubicBezTo>
                    <a:pt x="20452" y="10426"/>
                    <a:pt x="19950" y="11579"/>
                    <a:pt x="19199" y="12306"/>
                  </a:cubicBezTo>
                  <a:cubicBezTo>
                    <a:pt x="18371" y="13158"/>
                    <a:pt x="17319" y="13659"/>
                    <a:pt x="16066" y="13659"/>
                  </a:cubicBezTo>
                  <a:lnTo>
                    <a:pt x="10953" y="13659"/>
                  </a:lnTo>
                  <a:cubicBezTo>
                    <a:pt x="10853" y="13659"/>
                    <a:pt x="10853" y="13659"/>
                    <a:pt x="10752" y="13785"/>
                  </a:cubicBezTo>
                  <a:cubicBezTo>
                    <a:pt x="10427" y="15339"/>
                    <a:pt x="9600" y="16291"/>
                    <a:pt x="8772" y="16792"/>
                  </a:cubicBezTo>
                  <a:cubicBezTo>
                    <a:pt x="7920" y="17319"/>
                    <a:pt x="6993" y="17419"/>
                    <a:pt x="6266" y="17419"/>
                  </a:cubicBezTo>
                  <a:lnTo>
                    <a:pt x="6166" y="17419"/>
                  </a:lnTo>
                  <a:lnTo>
                    <a:pt x="6166" y="17319"/>
                  </a:lnTo>
                  <a:lnTo>
                    <a:pt x="6166" y="17218"/>
                  </a:lnTo>
                  <a:cubicBezTo>
                    <a:pt x="7093" y="16492"/>
                    <a:pt x="7294" y="15439"/>
                    <a:pt x="7294" y="14712"/>
                  </a:cubicBezTo>
                  <a:cubicBezTo>
                    <a:pt x="7294" y="14186"/>
                    <a:pt x="7193" y="13785"/>
                    <a:pt x="7193" y="13785"/>
                  </a:cubicBezTo>
                  <a:cubicBezTo>
                    <a:pt x="7193" y="13659"/>
                    <a:pt x="7093" y="13659"/>
                    <a:pt x="7093" y="13659"/>
                  </a:cubicBezTo>
                  <a:lnTo>
                    <a:pt x="4687" y="13659"/>
                  </a:lnTo>
                  <a:cubicBezTo>
                    <a:pt x="3434" y="13659"/>
                    <a:pt x="2406" y="13158"/>
                    <a:pt x="1554" y="12306"/>
                  </a:cubicBezTo>
                  <a:cubicBezTo>
                    <a:pt x="828" y="11579"/>
                    <a:pt x="301" y="10426"/>
                    <a:pt x="301" y="9273"/>
                  </a:cubicBezTo>
                  <a:lnTo>
                    <a:pt x="301" y="4687"/>
                  </a:lnTo>
                  <a:cubicBezTo>
                    <a:pt x="301" y="3434"/>
                    <a:pt x="828" y="2381"/>
                    <a:pt x="1554" y="1554"/>
                  </a:cubicBezTo>
                  <a:cubicBezTo>
                    <a:pt x="2406" y="827"/>
                    <a:pt x="3434" y="301"/>
                    <a:pt x="4687" y="301"/>
                  </a:cubicBezTo>
                  <a:close/>
                  <a:moveTo>
                    <a:pt x="4687" y="0"/>
                  </a:moveTo>
                  <a:cubicBezTo>
                    <a:pt x="2081" y="0"/>
                    <a:pt x="0" y="2080"/>
                    <a:pt x="0" y="4687"/>
                  </a:cubicBezTo>
                  <a:lnTo>
                    <a:pt x="0" y="9273"/>
                  </a:lnTo>
                  <a:cubicBezTo>
                    <a:pt x="0" y="11780"/>
                    <a:pt x="2081" y="13985"/>
                    <a:pt x="4687" y="13985"/>
                  </a:cubicBezTo>
                  <a:lnTo>
                    <a:pt x="6947" y="13985"/>
                  </a:lnTo>
                  <a:cubicBezTo>
                    <a:pt x="6993" y="14130"/>
                    <a:pt x="6993" y="14384"/>
                    <a:pt x="6993" y="14712"/>
                  </a:cubicBezTo>
                  <a:cubicBezTo>
                    <a:pt x="6993" y="15439"/>
                    <a:pt x="6893" y="16291"/>
                    <a:pt x="5940" y="17018"/>
                  </a:cubicBezTo>
                  <a:cubicBezTo>
                    <a:pt x="5840" y="17118"/>
                    <a:pt x="5840" y="17218"/>
                    <a:pt x="5840" y="17319"/>
                  </a:cubicBezTo>
                  <a:cubicBezTo>
                    <a:pt x="5840" y="17419"/>
                    <a:pt x="5840" y="17544"/>
                    <a:pt x="5940" y="17644"/>
                  </a:cubicBezTo>
                  <a:cubicBezTo>
                    <a:pt x="6041" y="17745"/>
                    <a:pt x="6166" y="17745"/>
                    <a:pt x="6266" y="17745"/>
                  </a:cubicBezTo>
                  <a:cubicBezTo>
                    <a:pt x="6993" y="17745"/>
                    <a:pt x="8046" y="17644"/>
                    <a:pt x="8973" y="17018"/>
                  </a:cubicBezTo>
                  <a:cubicBezTo>
                    <a:pt x="9905" y="16503"/>
                    <a:pt x="10717" y="15484"/>
                    <a:pt x="11033" y="13985"/>
                  </a:cubicBezTo>
                  <a:lnTo>
                    <a:pt x="16066" y="13985"/>
                  </a:lnTo>
                  <a:cubicBezTo>
                    <a:pt x="18697" y="13985"/>
                    <a:pt x="20778" y="11780"/>
                    <a:pt x="20778" y="9273"/>
                  </a:cubicBezTo>
                  <a:lnTo>
                    <a:pt x="20778" y="4687"/>
                  </a:lnTo>
                  <a:cubicBezTo>
                    <a:pt x="20778" y="2080"/>
                    <a:pt x="18697" y="0"/>
                    <a:pt x="16066" y="0"/>
                  </a:cubicBezTo>
                  <a:close/>
                </a:path>
              </a:pathLst>
            </a:custGeom>
            <a:solidFill>
              <a:srgbClr val="282579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4522075" y="1929850"/>
              <a:ext cx="75850" cy="75850"/>
            </a:xfrm>
            <a:custGeom>
              <a:rect b="b" l="l" r="r" t="t"/>
              <a:pathLst>
                <a:path extrusionOk="0" h="3034" w="3034">
                  <a:moveTo>
                    <a:pt x="1455" y="1"/>
                  </a:moveTo>
                  <a:cubicBezTo>
                    <a:pt x="627" y="1"/>
                    <a:pt x="1" y="627"/>
                    <a:pt x="1" y="1454"/>
                  </a:cubicBezTo>
                  <a:cubicBezTo>
                    <a:pt x="1" y="2306"/>
                    <a:pt x="627" y="3033"/>
                    <a:pt x="1455" y="3033"/>
                  </a:cubicBezTo>
                  <a:cubicBezTo>
                    <a:pt x="2282" y="3033"/>
                    <a:pt x="3033" y="2306"/>
                    <a:pt x="3033" y="1454"/>
                  </a:cubicBezTo>
                  <a:cubicBezTo>
                    <a:pt x="3033" y="627"/>
                    <a:pt x="2282" y="1"/>
                    <a:pt x="1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4516450" y="1927350"/>
              <a:ext cx="83975" cy="80850"/>
            </a:xfrm>
            <a:custGeom>
              <a:rect b="b" l="l" r="r" t="t"/>
              <a:pathLst>
                <a:path extrusionOk="0" h="3234" w="3359">
                  <a:moveTo>
                    <a:pt x="1680" y="301"/>
                  </a:moveTo>
                  <a:cubicBezTo>
                    <a:pt x="2406" y="301"/>
                    <a:pt x="3033" y="827"/>
                    <a:pt x="3033" y="1554"/>
                  </a:cubicBezTo>
                  <a:cubicBezTo>
                    <a:pt x="3033" y="2406"/>
                    <a:pt x="2406" y="2933"/>
                    <a:pt x="1680" y="2933"/>
                  </a:cubicBezTo>
                  <a:cubicBezTo>
                    <a:pt x="953" y="2933"/>
                    <a:pt x="326" y="2406"/>
                    <a:pt x="326" y="1554"/>
                  </a:cubicBezTo>
                  <a:cubicBezTo>
                    <a:pt x="326" y="827"/>
                    <a:pt x="953" y="301"/>
                    <a:pt x="1680" y="301"/>
                  </a:cubicBezTo>
                  <a:close/>
                  <a:moveTo>
                    <a:pt x="1680" y="0"/>
                  </a:moveTo>
                  <a:cubicBezTo>
                    <a:pt x="852" y="0"/>
                    <a:pt x="0" y="727"/>
                    <a:pt x="0" y="1554"/>
                  </a:cubicBezTo>
                  <a:cubicBezTo>
                    <a:pt x="0" y="2507"/>
                    <a:pt x="852" y="3233"/>
                    <a:pt x="1680" y="3233"/>
                  </a:cubicBezTo>
                  <a:cubicBezTo>
                    <a:pt x="2632" y="3233"/>
                    <a:pt x="3359" y="2507"/>
                    <a:pt x="3359" y="1554"/>
                  </a:cubicBezTo>
                  <a:cubicBezTo>
                    <a:pt x="3359" y="727"/>
                    <a:pt x="2632" y="0"/>
                    <a:pt x="1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4649900" y="1929850"/>
              <a:ext cx="75850" cy="75850"/>
            </a:xfrm>
            <a:custGeom>
              <a:rect b="b" l="l" r="r" t="t"/>
              <a:pathLst>
                <a:path extrusionOk="0" h="3034" w="3034">
                  <a:moveTo>
                    <a:pt x="1454" y="1"/>
                  </a:moveTo>
                  <a:cubicBezTo>
                    <a:pt x="728" y="1"/>
                    <a:pt x="1" y="627"/>
                    <a:pt x="1" y="1454"/>
                  </a:cubicBezTo>
                  <a:cubicBezTo>
                    <a:pt x="1" y="2306"/>
                    <a:pt x="728" y="3033"/>
                    <a:pt x="1454" y="3033"/>
                  </a:cubicBezTo>
                  <a:cubicBezTo>
                    <a:pt x="2306" y="3033"/>
                    <a:pt x="3033" y="2306"/>
                    <a:pt x="3033" y="1454"/>
                  </a:cubicBezTo>
                  <a:cubicBezTo>
                    <a:pt x="3033" y="627"/>
                    <a:pt x="2306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4647400" y="1927350"/>
              <a:ext cx="80850" cy="80850"/>
            </a:xfrm>
            <a:custGeom>
              <a:rect b="b" l="l" r="r" t="t"/>
              <a:pathLst>
                <a:path extrusionOk="0" h="3234" w="3234">
                  <a:moveTo>
                    <a:pt x="1554" y="301"/>
                  </a:moveTo>
                  <a:cubicBezTo>
                    <a:pt x="2406" y="301"/>
                    <a:pt x="2908" y="827"/>
                    <a:pt x="2908" y="1554"/>
                  </a:cubicBezTo>
                  <a:cubicBezTo>
                    <a:pt x="2908" y="2406"/>
                    <a:pt x="2406" y="2933"/>
                    <a:pt x="1554" y="2933"/>
                  </a:cubicBezTo>
                  <a:cubicBezTo>
                    <a:pt x="828" y="2933"/>
                    <a:pt x="301" y="2406"/>
                    <a:pt x="301" y="1554"/>
                  </a:cubicBezTo>
                  <a:cubicBezTo>
                    <a:pt x="301" y="827"/>
                    <a:pt x="828" y="301"/>
                    <a:pt x="1554" y="301"/>
                  </a:cubicBezTo>
                  <a:close/>
                  <a:moveTo>
                    <a:pt x="1554" y="0"/>
                  </a:moveTo>
                  <a:cubicBezTo>
                    <a:pt x="727" y="0"/>
                    <a:pt x="0" y="727"/>
                    <a:pt x="0" y="1554"/>
                  </a:cubicBezTo>
                  <a:cubicBezTo>
                    <a:pt x="0" y="2507"/>
                    <a:pt x="727" y="3233"/>
                    <a:pt x="1554" y="3233"/>
                  </a:cubicBezTo>
                  <a:cubicBezTo>
                    <a:pt x="2507" y="3233"/>
                    <a:pt x="3234" y="2507"/>
                    <a:pt x="3234" y="1554"/>
                  </a:cubicBezTo>
                  <a:cubicBezTo>
                    <a:pt x="3234" y="727"/>
                    <a:pt x="2507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4777725" y="1929850"/>
              <a:ext cx="75850" cy="75850"/>
            </a:xfrm>
            <a:custGeom>
              <a:rect b="b" l="l" r="r" t="t"/>
              <a:pathLst>
                <a:path extrusionOk="0" h="3034" w="3034">
                  <a:moveTo>
                    <a:pt x="1579" y="1"/>
                  </a:moveTo>
                  <a:cubicBezTo>
                    <a:pt x="727" y="1"/>
                    <a:pt x="0" y="627"/>
                    <a:pt x="0" y="1454"/>
                  </a:cubicBezTo>
                  <a:cubicBezTo>
                    <a:pt x="0" y="2306"/>
                    <a:pt x="727" y="3033"/>
                    <a:pt x="1579" y="3033"/>
                  </a:cubicBezTo>
                  <a:cubicBezTo>
                    <a:pt x="2407" y="3033"/>
                    <a:pt x="3033" y="2306"/>
                    <a:pt x="3033" y="1454"/>
                  </a:cubicBezTo>
                  <a:cubicBezTo>
                    <a:pt x="3033" y="627"/>
                    <a:pt x="2407" y="1"/>
                    <a:pt x="1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4775225" y="1927350"/>
              <a:ext cx="83350" cy="80850"/>
            </a:xfrm>
            <a:custGeom>
              <a:rect b="b" l="l" r="r" t="t"/>
              <a:pathLst>
                <a:path extrusionOk="0" h="3234" w="3334">
                  <a:moveTo>
                    <a:pt x="1679" y="301"/>
                  </a:moveTo>
                  <a:cubicBezTo>
                    <a:pt x="2406" y="301"/>
                    <a:pt x="3033" y="827"/>
                    <a:pt x="3033" y="1554"/>
                  </a:cubicBezTo>
                  <a:cubicBezTo>
                    <a:pt x="3033" y="2406"/>
                    <a:pt x="2406" y="2933"/>
                    <a:pt x="1679" y="2933"/>
                  </a:cubicBezTo>
                  <a:cubicBezTo>
                    <a:pt x="928" y="2933"/>
                    <a:pt x="301" y="2406"/>
                    <a:pt x="301" y="1554"/>
                  </a:cubicBezTo>
                  <a:cubicBezTo>
                    <a:pt x="301" y="827"/>
                    <a:pt x="928" y="301"/>
                    <a:pt x="1679" y="301"/>
                  </a:cubicBezTo>
                  <a:close/>
                  <a:moveTo>
                    <a:pt x="1679" y="0"/>
                  </a:moveTo>
                  <a:cubicBezTo>
                    <a:pt x="727" y="0"/>
                    <a:pt x="0" y="727"/>
                    <a:pt x="0" y="1554"/>
                  </a:cubicBezTo>
                  <a:cubicBezTo>
                    <a:pt x="0" y="2507"/>
                    <a:pt x="727" y="3233"/>
                    <a:pt x="1679" y="3233"/>
                  </a:cubicBezTo>
                  <a:cubicBezTo>
                    <a:pt x="2507" y="3233"/>
                    <a:pt x="3334" y="2507"/>
                    <a:pt x="3334" y="1554"/>
                  </a:cubicBezTo>
                  <a:cubicBezTo>
                    <a:pt x="3334" y="727"/>
                    <a:pt x="2507" y="0"/>
                    <a:pt x="1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5195650" y="1457425"/>
              <a:ext cx="422950" cy="420450"/>
            </a:xfrm>
            <a:custGeom>
              <a:rect b="b" l="l" r="r" t="t"/>
              <a:pathLst>
                <a:path extrusionOk="0" h="16818" w="16918">
                  <a:moveTo>
                    <a:pt x="8447" y="6692"/>
                  </a:moveTo>
                  <a:cubicBezTo>
                    <a:pt x="7519" y="6692"/>
                    <a:pt x="6667" y="7419"/>
                    <a:pt x="6667" y="8446"/>
                  </a:cubicBezTo>
                  <a:cubicBezTo>
                    <a:pt x="6667" y="9399"/>
                    <a:pt x="7519" y="10226"/>
                    <a:pt x="8447" y="10226"/>
                  </a:cubicBezTo>
                  <a:cubicBezTo>
                    <a:pt x="9399" y="10226"/>
                    <a:pt x="10226" y="9399"/>
                    <a:pt x="10226" y="8446"/>
                  </a:cubicBezTo>
                  <a:cubicBezTo>
                    <a:pt x="10226" y="7419"/>
                    <a:pt x="9399" y="6692"/>
                    <a:pt x="8447" y="6692"/>
                  </a:cubicBezTo>
                  <a:close/>
                  <a:moveTo>
                    <a:pt x="8447" y="4286"/>
                  </a:moveTo>
                  <a:cubicBezTo>
                    <a:pt x="10752" y="4286"/>
                    <a:pt x="12632" y="6166"/>
                    <a:pt x="12632" y="8446"/>
                  </a:cubicBezTo>
                  <a:cubicBezTo>
                    <a:pt x="12632" y="10752"/>
                    <a:pt x="10752" y="12632"/>
                    <a:pt x="8447" y="12632"/>
                  </a:cubicBezTo>
                  <a:cubicBezTo>
                    <a:pt x="6166" y="12632"/>
                    <a:pt x="4286" y="10752"/>
                    <a:pt x="4286" y="8446"/>
                  </a:cubicBezTo>
                  <a:cubicBezTo>
                    <a:pt x="4286" y="6166"/>
                    <a:pt x="6166" y="4286"/>
                    <a:pt x="8447" y="4286"/>
                  </a:cubicBezTo>
                  <a:close/>
                  <a:moveTo>
                    <a:pt x="7419" y="0"/>
                  </a:moveTo>
                  <a:lnTo>
                    <a:pt x="6166" y="301"/>
                  </a:lnTo>
                  <a:lnTo>
                    <a:pt x="5840" y="1053"/>
                  </a:lnTo>
                  <a:cubicBezTo>
                    <a:pt x="5213" y="1253"/>
                    <a:pt x="4587" y="1554"/>
                    <a:pt x="3960" y="1980"/>
                  </a:cubicBezTo>
                  <a:lnTo>
                    <a:pt x="3334" y="1679"/>
                  </a:lnTo>
                  <a:lnTo>
                    <a:pt x="2281" y="2506"/>
                  </a:lnTo>
                  <a:lnTo>
                    <a:pt x="2507" y="3334"/>
                  </a:lnTo>
                  <a:cubicBezTo>
                    <a:pt x="2081" y="3860"/>
                    <a:pt x="1655" y="4386"/>
                    <a:pt x="1354" y="5113"/>
                  </a:cubicBezTo>
                  <a:lnTo>
                    <a:pt x="627" y="5113"/>
                  </a:lnTo>
                  <a:lnTo>
                    <a:pt x="201" y="6366"/>
                  </a:lnTo>
                  <a:lnTo>
                    <a:pt x="727" y="6993"/>
                  </a:lnTo>
                  <a:cubicBezTo>
                    <a:pt x="627" y="7619"/>
                    <a:pt x="627" y="8346"/>
                    <a:pt x="627" y="9073"/>
                  </a:cubicBezTo>
                  <a:lnTo>
                    <a:pt x="0" y="9499"/>
                  </a:lnTo>
                  <a:lnTo>
                    <a:pt x="301" y="10752"/>
                  </a:lnTo>
                  <a:lnTo>
                    <a:pt x="1028" y="11078"/>
                  </a:lnTo>
                  <a:cubicBezTo>
                    <a:pt x="1254" y="11705"/>
                    <a:pt x="1554" y="12331"/>
                    <a:pt x="1980" y="12958"/>
                  </a:cubicBezTo>
                  <a:lnTo>
                    <a:pt x="1655" y="13584"/>
                  </a:lnTo>
                  <a:lnTo>
                    <a:pt x="2607" y="14512"/>
                  </a:lnTo>
                  <a:lnTo>
                    <a:pt x="3334" y="14411"/>
                  </a:lnTo>
                  <a:cubicBezTo>
                    <a:pt x="3860" y="14837"/>
                    <a:pt x="4487" y="15238"/>
                    <a:pt x="5113" y="15564"/>
                  </a:cubicBezTo>
                  <a:lnTo>
                    <a:pt x="5213" y="16291"/>
                  </a:lnTo>
                  <a:lnTo>
                    <a:pt x="6467" y="16717"/>
                  </a:lnTo>
                  <a:lnTo>
                    <a:pt x="6993" y="16191"/>
                  </a:lnTo>
                  <a:cubicBezTo>
                    <a:pt x="7720" y="16291"/>
                    <a:pt x="8346" y="16291"/>
                    <a:pt x="9073" y="16291"/>
                  </a:cubicBezTo>
                  <a:lnTo>
                    <a:pt x="9599" y="16817"/>
                  </a:lnTo>
                  <a:lnTo>
                    <a:pt x="10853" y="16592"/>
                  </a:lnTo>
                  <a:lnTo>
                    <a:pt x="11053" y="15865"/>
                  </a:lnTo>
                  <a:cubicBezTo>
                    <a:pt x="11680" y="15664"/>
                    <a:pt x="12306" y="15339"/>
                    <a:pt x="12933" y="14938"/>
                  </a:cubicBezTo>
                  <a:lnTo>
                    <a:pt x="13559" y="15138"/>
                  </a:lnTo>
                  <a:lnTo>
                    <a:pt x="14612" y="14311"/>
                  </a:lnTo>
                  <a:lnTo>
                    <a:pt x="14411" y="13584"/>
                  </a:lnTo>
                  <a:cubicBezTo>
                    <a:pt x="14938" y="13058"/>
                    <a:pt x="15239" y="12431"/>
                    <a:pt x="15564" y="11805"/>
                  </a:cubicBezTo>
                  <a:lnTo>
                    <a:pt x="16291" y="11705"/>
                  </a:lnTo>
                  <a:lnTo>
                    <a:pt x="16692" y="10451"/>
                  </a:lnTo>
                  <a:lnTo>
                    <a:pt x="16191" y="9925"/>
                  </a:lnTo>
                  <a:cubicBezTo>
                    <a:pt x="16291" y="9198"/>
                    <a:pt x="16391" y="8572"/>
                    <a:pt x="16291" y="7820"/>
                  </a:cubicBezTo>
                  <a:lnTo>
                    <a:pt x="16918" y="7319"/>
                  </a:lnTo>
                  <a:lnTo>
                    <a:pt x="16592" y="6065"/>
                  </a:lnTo>
                  <a:lnTo>
                    <a:pt x="15865" y="5840"/>
                  </a:lnTo>
                  <a:cubicBezTo>
                    <a:pt x="15665" y="5113"/>
                    <a:pt x="15339" y="4486"/>
                    <a:pt x="14938" y="3960"/>
                  </a:cubicBezTo>
                  <a:lnTo>
                    <a:pt x="15239" y="3233"/>
                  </a:lnTo>
                  <a:lnTo>
                    <a:pt x="14311" y="2306"/>
                  </a:lnTo>
                  <a:lnTo>
                    <a:pt x="13559" y="2506"/>
                  </a:lnTo>
                  <a:cubicBezTo>
                    <a:pt x="13058" y="1980"/>
                    <a:pt x="12432" y="1679"/>
                    <a:pt x="11805" y="1354"/>
                  </a:cubicBezTo>
                  <a:lnTo>
                    <a:pt x="11680" y="627"/>
                  </a:lnTo>
                  <a:lnTo>
                    <a:pt x="10552" y="201"/>
                  </a:lnTo>
                  <a:lnTo>
                    <a:pt x="9925" y="727"/>
                  </a:lnTo>
                  <a:cubicBezTo>
                    <a:pt x="9482" y="656"/>
                    <a:pt x="8976" y="585"/>
                    <a:pt x="8461" y="585"/>
                  </a:cubicBezTo>
                  <a:cubicBezTo>
                    <a:pt x="8248" y="585"/>
                    <a:pt x="8033" y="597"/>
                    <a:pt x="7820" y="627"/>
                  </a:cubicBezTo>
                  <a:lnTo>
                    <a:pt x="74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5193150" y="1452400"/>
              <a:ext cx="427950" cy="430475"/>
            </a:xfrm>
            <a:custGeom>
              <a:rect b="b" l="l" r="r" t="t"/>
              <a:pathLst>
                <a:path extrusionOk="0" h="17219" w="17118">
                  <a:moveTo>
                    <a:pt x="8547" y="6993"/>
                  </a:moveTo>
                  <a:cubicBezTo>
                    <a:pt x="8973" y="6993"/>
                    <a:pt x="9399" y="7194"/>
                    <a:pt x="9699" y="7520"/>
                  </a:cubicBezTo>
                  <a:cubicBezTo>
                    <a:pt x="10025" y="7820"/>
                    <a:pt x="10226" y="8246"/>
                    <a:pt x="10226" y="8647"/>
                  </a:cubicBezTo>
                  <a:cubicBezTo>
                    <a:pt x="10226" y="9073"/>
                    <a:pt x="10025" y="9499"/>
                    <a:pt x="9699" y="9800"/>
                  </a:cubicBezTo>
                  <a:cubicBezTo>
                    <a:pt x="9399" y="10126"/>
                    <a:pt x="8973" y="10226"/>
                    <a:pt x="8547" y="10226"/>
                  </a:cubicBezTo>
                  <a:cubicBezTo>
                    <a:pt x="8146" y="10226"/>
                    <a:pt x="7719" y="10126"/>
                    <a:pt x="7394" y="9800"/>
                  </a:cubicBezTo>
                  <a:cubicBezTo>
                    <a:pt x="7093" y="9499"/>
                    <a:pt x="6993" y="9073"/>
                    <a:pt x="6993" y="8647"/>
                  </a:cubicBezTo>
                  <a:cubicBezTo>
                    <a:pt x="6993" y="8246"/>
                    <a:pt x="7093" y="7820"/>
                    <a:pt x="7394" y="7520"/>
                  </a:cubicBezTo>
                  <a:cubicBezTo>
                    <a:pt x="7719" y="7194"/>
                    <a:pt x="8146" y="6993"/>
                    <a:pt x="8547" y="6993"/>
                  </a:cubicBezTo>
                  <a:close/>
                  <a:moveTo>
                    <a:pt x="8547" y="6667"/>
                  </a:moveTo>
                  <a:cubicBezTo>
                    <a:pt x="7519" y="6667"/>
                    <a:pt x="6667" y="7620"/>
                    <a:pt x="6667" y="8647"/>
                  </a:cubicBezTo>
                  <a:cubicBezTo>
                    <a:pt x="6667" y="9700"/>
                    <a:pt x="7519" y="10527"/>
                    <a:pt x="8547" y="10527"/>
                  </a:cubicBezTo>
                  <a:cubicBezTo>
                    <a:pt x="9599" y="10527"/>
                    <a:pt x="10526" y="9700"/>
                    <a:pt x="10526" y="8647"/>
                  </a:cubicBezTo>
                  <a:cubicBezTo>
                    <a:pt x="10526" y="7620"/>
                    <a:pt x="9599" y="6667"/>
                    <a:pt x="8547" y="6667"/>
                  </a:cubicBezTo>
                  <a:close/>
                  <a:moveTo>
                    <a:pt x="8547" y="4587"/>
                  </a:moveTo>
                  <a:cubicBezTo>
                    <a:pt x="9699" y="4587"/>
                    <a:pt x="10652" y="5114"/>
                    <a:pt x="11379" y="5840"/>
                  </a:cubicBezTo>
                  <a:cubicBezTo>
                    <a:pt x="12105" y="6567"/>
                    <a:pt x="12632" y="7520"/>
                    <a:pt x="12632" y="8647"/>
                  </a:cubicBezTo>
                  <a:cubicBezTo>
                    <a:pt x="12632" y="9700"/>
                    <a:pt x="12105" y="10753"/>
                    <a:pt x="11379" y="11479"/>
                  </a:cubicBezTo>
                  <a:cubicBezTo>
                    <a:pt x="10652" y="12206"/>
                    <a:pt x="9699" y="12632"/>
                    <a:pt x="8547" y="12632"/>
                  </a:cubicBezTo>
                  <a:cubicBezTo>
                    <a:pt x="7394" y="12632"/>
                    <a:pt x="6466" y="12206"/>
                    <a:pt x="5739" y="11479"/>
                  </a:cubicBezTo>
                  <a:cubicBezTo>
                    <a:pt x="5013" y="10753"/>
                    <a:pt x="4587" y="9700"/>
                    <a:pt x="4587" y="8647"/>
                  </a:cubicBezTo>
                  <a:cubicBezTo>
                    <a:pt x="4587" y="7520"/>
                    <a:pt x="5013" y="6567"/>
                    <a:pt x="5739" y="5840"/>
                  </a:cubicBezTo>
                  <a:cubicBezTo>
                    <a:pt x="6466" y="5114"/>
                    <a:pt x="7394" y="4587"/>
                    <a:pt x="8547" y="4587"/>
                  </a:cubicBezTo>
                  <a:close/>
                  <a:moveTo>
                    <a:pt x="8547" y="4261"/>
                  </a:moveTo>
                  <a:cubicBezTo>
                    <a:pt x="6141" y="4261"/>
                    <a:pt x="4261" y="6266"/>
                    <a:pt x="4261" y="8647"/>
                  </a:cubicBezTo>
                  <a:cubicBezTo>
                    <a:pt x="4261" y="11053"/>
                    <a:pt x="6141" y="12933"/>
                    <a:pt x="8547" y="12933"/>
                  </a:cubicBezTo>
                  <a:cubicBezTo>
                    <a:pt x="10953" y="12933"/>
                    <a:pt x="12933" y="11053"/>
                    <a:pt x="12933" y="8647"/>
                  </a:cubicBezTo>
                  <a:cubicBezTo>
                    <a:pt x="12933" y="6266"/>
                    <a:pt x="10953" y="4261"/>
                    <a:pt x="8547" y="4261"/>
                  </a:cubicBezTo>
                  <a:close/>
                  <a:moveTo>
                    <a:pt x="7394" y="402"/>
                  </a:moveTo>
                  <a:lnTo>
                    <a:pt x="7820" y="928"/>
                  </a:lnTo>
                  <a:lnTo>
                    <a:pt x="8547" y="928"/>
                  </a:lnTo>
                  <a:cubicBezTo>
                    <a:pt x="9073" y="928"/>
                    <a:pt x="9499" y="928"/>
                    <a:pt x="10025" y="1028"/>
                  </a:cubicBezTo>
                  <a:lnTo>
                    <a:pt x="10125" y="1028"/>
                  </a:lnTo>
                  <a:lnTo>
                    <a:pt x="10652" y="627"/>
                  </a:lnTo>
                  <a:lnTo>
                    <a:pt x="11679" y="928"/>
                  </a:lnTo>
                  <a:lnTo>
                    <a:pt x="11780" y="1655"/>
                  </a:lnTo>
                  <a:lnTo>
                    <a:pt x="11905" y="1655"/>
                  </a:lnTo>
                  <a:cubicBezTo>
                    <a:pt x="12532" y="1981"/>
                    <a:pt x="13033" y="2382"/>
                    <a:pt x="13559" y="2808"/>
                  </a:cubicBezTo>
                  <a:lnTo>
                    <a:pt x="13659" y="2808"/>
                  </a:lnTo>
                  <a:lnTo>
                    <a:pt x="14411" y="2707"/>
                  </a:lnTo>
                  <a:lnTo>
                    <a:pt x="15138" y="3535"/>
                  </a:lnTo>
                  <a:lnTo>
                    <a:pt x="14812" y="4161"/>
                  </a:lnTo>
                  <a:lnTo>
                    <a:pt x="14912" y="4261"/>
                  </a:lnTo>
                  <a:cubicBezTo>
                    <a:pt x="15339" y="4788"/>
                    <a:pt x="15664" y="5414"/>
                    <a:pt x="15865" y="6041"/>
                  </a:cubicBezTo>
                  <a:lnTo>
                    <a:pt x="15865" y="6141"/>
                  </a:lnTo>
                  <a:lnTo>
                    <a:pt x="16592" y="6367"/>
                  </a:lnTo>
                  <a:lnTo>
                    <a:pt x="16792" y="7520"/>
                  </a:lnTo>
                  <a:lnTo>
                    <a:pt x="16291" y="7921"/>
                  </a:lnTo>
                  <a:lnTo>
                    <a:pt x="16291" y="8021"/>
                  </a:lnTo>
                  <a:lnTo>
                    <a:pt x="16291" y="8647"/>
                  </a:lnTo>
                  <a:cubicBezTo>
                    <a:pt x="16291" y="9174"/>
                    <a:pt x="16166" y="9600"/>
                    <a:pt x="16166" y="10126"/>
                  </a:cubicBezTo>
                  <a:lnTo>
                    <a:pt x="16065" y="10126"/>
                  </a:lnTo>
                  <a:lnTo>
                    <a:pt x="16592" y="10753"/>
                  </a:lnTo>
                  <a:lnTo>
                    <a:pt x="16291" y="11780"/>
                  </a:lnTo>
                  <a:lnTo>
                    <a:pt x="15539" y="11906"/>
                  </a:lnTo>
                  <a:cubicBezTo>
                    <a:pt x="15238" y="12532"/>
                    <a:pt x="14812" y="13159"/>
                    <a:pt x="14411" y="13660"/>
                  </a:cubicBezTo>
                  <a:lnTo>
                    <a:pt x="14511" y="14512"/>
                  </a:lnTo>
                  <a:lnTo>
                    <a:pt x="13659" y="15239"/>
                  </a:lnTo>
                  <a:lnTo>
                    <a:pt x="13033" y="14913"/>
                  </a:lnTo>
                  <a:lnTo>
                    <a:pt x="12933" y="15038"/>
                  </a:lnTo>
                  <a:cubicBezTo>
                    <a:pt x="12406" y="15339"/>
                    <a:pt x="11780" y="15665"/>
                    <a:pt x="11153" y="15865"/>
                  </a:cubicBezTo>
                  <a:lnTo>
                    <a:pt x="11053" y="15966"/>
                  </a:lnTo>
                  <a:lnTo>
                    <a:pt x="10852" y="16693"/>
                  </a:lnTo>
                  <a:lnTo>
                    <a:pt x="9699" y="16918"/>
                  </a:lnTo>
                  <a:lnTo>
                    <a:pt x="9273" y="16292"/>
                  </a:lnTo>
                  <a:lnTo>
                    <a:pt x="9173" y="16292"/>
                  </a:lnTo>
                  <a:cubicBezTo>
                    <a:pt x="8973" y="16292"/>
                    <a:pt x="8772" y="16392"/>
                    <a:pt x="8547" y="16392"/>
                  </a:cubicBezTo>
                  <a:cubicBezTo>
                    <a:pt x="8020" y="16392"/>
                    <a:pt x="7619" y="16292"/>
                    <a:pt x="7093" y="16166"/>
                  </a:cubicBezTo>
                  <a:lnTo>
                    <a:pt x="6466" y="16693"/>
                  </a:lnTo>
                  <a:lnTo>
                    <a:pt x="5414" y="16392"/>
                  </a:lnTo>
                  <a:lnTo>
                    <a:pt x="5313" y="15665"/>
                  </a:lnTo>
                  <a:lnTo>
                    <a:pt x="5313" y="15540"/>
                  </a:lnTo>
                  <a:cubicBezTo>
                    <a:pt x="4687" y="15339"/>
                    <a:pt x="4060" y="14913"/>
                    <a:pt x="3534" y="14512"/>
                  </a:cubicBezTo>
                  <a:lnTo>
                    <a:pt x="3434" y="14412"/>
                  </a:lnTo>
                  <a:lnTo>
                    <a:pt x="2707" y="14612"/>
                  </a:lnTo>
                  <a:lnTo>
                    <a:pt x="1980" y="13785"/>
                  </a:lnTo>
                  <a:lnTo>
                    <a:pt x="2281" y="13033"/>
                  </a:lnTo>
                  <a:lnTo>
                    <a:pt x="2181" y="13033"/>
                  </a:lnTo>
                  <a:cubicBezTo>
                    <a:pt x="1880" y="12407"/>
                    <a:pt x="1554" y="11906"/>
                    <a:pt x="1354" y="11154"/>
                  </a:cubicBezTo>
                  <a:lnTo>
                    <a:pt x="1253" y="11053"/>
                  </a:lnTo>
                  <a:lnTo>
                    <a:pt x="501" y="10853"/>
                  </a:lnTo>
                  <a:lnTo>
                    <a:pt x="301" y="9800"/>
                  </a:lnTo>
                  <a:lnTo>
                    <a:pt x="927" y="9399"/>
                  </a:lnTo>
                  <a:lnTo>
                    <a:pt x="927" y="9274"/>
                  </a:lnTo>
                  <a:cubicBezTo>
                    <a:pt x="827" y="9073"/>
                    <a:pt x="827" y="8873"/>
                    <a:pt x="827" y="8647"/>
                  </a:cubicBezTo>
                  <a:cubicBezTo>
                    <a:pt x="827" y="8146"/>
                    <a:pt x="927" y="7620"/>
                    <a:pt x="1028" y="7194"/>
                  </a:cubicBezTo>
                  <a:lnTo>
                    <a:pt x="1028" y="7093"/>
                  </a:lnTo>
                  <a:lnTo>
                    <a:pt x="501" y="6567"/>
                  </a:lnTo>
                  <a:lnTo>
                    <a:pt x="827" y="5515"/>
                  </a:lnTo>
                  <a:lnTo>
                    <a:pt x="1554" y="5414"/>
                  </a:lnTo>
                  <a:lnTo>
                    <a:pt x="1654" y="5314"/>
                  </a:lnTo>
                  <a:cubicBezTo>
                    <a:pt x="1880" y="4687"/>
                    <a:pt x="2281" y="4161"/>
                    <a:pt x="2707" y="3635"/>
                  </a:cubicBezTo>
                  <a:lnTo>
                    <a:pt x="2807" y="3535"/>
                  </a:lnTo>
                  <a:lnTo>
                    <a:pt x="2607" y="2808"/>
                  </a:lnTo>
                  <a:lnTo>
                    <a:pt x="3434" y="2081"/>
                  </a:lnTo>
                  <a:lnTo>
                    <a:pt x="4161" y="2382"/>
                  </a:lnTo>
                  <a:lnTo>
                    <a:pt x="4161" y="2281"/>
                  </a:lnTo>
                  <a:cubicBezTo>
                    <a:pt x="4787" y="1880"/>
                    <a:pt x="5313" y="1555"/>
                    <a:pt x="6040" y="1354"/>
                  </a:cubicBezTo>
                  <a:lnTo>
                    <a:pt x="6141" y="1354"/>
                  </a:lnTo>
                  <a:lnTo>
                    <a:pt x="6366" y="627"/>
                  </a:lnTo>
                  <a:lnTo>
                    <a:pt x="7394" y="402"/>
                  </a:lnTo>
                  <a:close/>
                  <a:moveTo>
                    <a:pt x="7519" y="1"/>
                  </a:moveTo>
                  <a:lnTo>
                    <a:pt x="6040" y="301"/>
                  </a:lnTo>
                  <a:lnTo>
                    <a:pt x="5855" y="1067"/>
                  </a:lnTo>
                  <a:lnTo>
                    <a:pt x="5855" y="1067"/>
                  </a:lnTo>
                  <a:cubicBezTo>
                    <a:pt x="5201" y="1361"/>
                    <a:pt x="4631" y="1640"/>
                    <a:pt x="4143" y="2016"/>
                  </a:cubicBezTo>
                  <a:lnTo>
                    <a:pt x="4143" y="2016"/>
                  </a:lnTo>
                  <a:lnTo>
                    <a:pt x="4161" y="1981"/>
                  </a:lnTo>
                  <a:lnTo>
                    <a:pt x="3434" y="1655"/>
                  </a:lnTo>
                  <a:lnTo>
                    <a:pt x="2281" y="2707"/>
                  </a:lnTo>
                  <a:lnTo>
                    <a:pt x="2486" y="3460"/>
                  </a:lnTo>
                  <a:lnTo>
                    <a:pt x="2486" y="3460"/>
                  </a:lnTo>
                  <a:cubicBezTo>
                    <a:pt x="2088" y="3954"/>
                    <a:pt x="1692" y="4535"/>
                    <a:pt x="1399" y="5120"/>
                  </a:cubicBezTo>
                  <a:lnTo>
                    <a:pt x="1399" y="5120"/>
                  </a:lnTo>
                  <a:lnTo>
                    <a:pt x="627" y="5214"/>
                  </a:lnTo>
                  <a:lnTo>
                    <a:pt x="100" y="6667"/>
                  </a:lnTo>
                  <a:lnTo>
                    <a:pt x="708" y="7275"/>
                  </a:lnTo>
                  <a:lnTo>
                    <a:pt x="708" y="7275"/>
                  </a:lnTo>
                  <a:cubicBezTo>
                    <a:pt x="611" y="7686"/>
                    <a:pt x="501" y="8177"/>
                    <a:pt x="501" y="8647"/>
                  </a:cubicBezTo>
                  <a:cubicBezTo>
                    <a:pt x="501" y="8847"/>
                    <a:pt x="501" y="9028"/>
                    <a:pt x="589" y="9206"/>
                  </a:cubicBezTo>
                  <a:lnTo>
                    <a:pt x="589" y="9206"/>
                  </a:lnTo>
                  <a:lnTo>
                    <a:pt x="0" y="9700"/>
                  </a:lnTo>
                  <a:lnTo>
                    <a:pt x="301" y="11154"/>
                  </a:lnTo>
                  <a:lnTo>
                    <a:pt x="1053" y="11359"/>
                  </a:lnTo>
                  <a:lnTo>
                    <a:pt x="1053" y="11359"/>
                  </a:lnTo>
                  <a:cubicBezTo>
                    <a:pt x="1269" y="12032"/>
                    <a:pt x="1553" y="12617"/>
                    <a:pt x="1945" y="13115"/>
                  </a:cubicBezTo>
                  <a:lnTo>
                    <a:pt x="1945" y="13115"/>
                  </a:lnTo>
                  <a:lnTo>
                    <a:pt x="1654" y="13785"/>
                  </a:lnTo>
                  <a:lnTo>
                    <a:pt x="2607" y="14913"/>
                  </a:lnTo>
                  <a:lnTo>
                    <a:pt x="3357" y="14731"/>
                  </a:lnTo>
                  <a:lnTo>
                    <a:pt x="3357" y="14731"/>
                  </a:lnTo>
                  <a:cubicBezTo>
                    <a:pt x="3852" y="15129"/>
                    <a:pt x="4433" y="15504"/>
                    <a:pt x="5019" y="15816"/>
                  </a:cubicBezTo>
                  <a:lnTo>
                    <a:pt x="5019" y="15816"/>
                  </a:lnTo>
                  <a:lnTo>
                    <a:pt x="5113" y="16592"/>
                  </a:lnTo>
                  <a:lnTo>
                    <a:pt x="6567" y="17018"/>
                  </a:lnTo>
                  <a:lnTo>
                    <a:pt x="7171" y="16510"/>
                  </a:lnTo>
                  <a:lnTo>
                    <a:pt x="7171" y="16510"/>
                  </a:lnTo>
                  <a:cubicBezTo>
                    <a:pt x="7580" y="16604"/>
                    <a:pt x="8052" y="16693"/>
                    <a:pt x="8547" y="16693"/>
                  </a:cubicBezTo>
                  <a:cubicBezTo>
                    <a:pt x="8737" y="16693"/>
                    <a:pt x="8909" y="16621"/>
                    <a:pt x="9078" y="16599"/>
                  </a:cubicBezTo>
                  <a:lnTo>
                    <a:pt x="9078" y="16599"/>
                  </a:lnTo>
                  <a:lnTo>
                    <a:pt x="9599" y="17219"/>
                  </a:lnTo>
                  <a:lnTo>
                    <a:pt x="11053" y="16918"/>
                  </a:lnTo>
                  <a:lnTo>
                    <a:pt x="11260" y="16137"/>
                  </a:lnTo>
                  <a:lnTo>
                    <a:pt x="11260" y="16137"/>
                  </a:lnTo>
                  <a:cubicBezTo>
                    <a:pt x="11934" y="15945"/>
                    <a:pt x="12509" y="15670"/>
                    <a:pt x="13080" y="15291"/>
                  </a:cubicBezTo>
                  <a:lnTo>
                    <a:pt x="13080" y="15291"/>
                  </a:lnTo>
                  <a:lnTo>
                    <a:pt x="13785" y="15540"/>
                  </a:lnTo>
                  <a:lnTo>
                    <a:pt x="14812" y="14612"/>
                  </a:lnTo>
                  <a:lnTo>
                    <a:pt x="14712" y="13785"/>
                  </a:lnTo>
                  <a:lnTo>
                    <a:pt x="14709" y="13785"/>
                  </a:lnTo>
                  <a:cubicBezTo>
                    <a:pt x="15163" y="13307"/>
                    <a:pt x="15515" y="12755"/>
                    <a:pt x="15730" y="12198"/>
                  </a:cubicBezTo>
                  <a:lnTo>
                    <a:pt x="15730" y="12198"/>
                  </a:lnTo>
                  <a:lnTo>
                    <a:pt x="16491" y="12106"/>
                  </a:lnTo>
                  <a:lnTo>
                    <a:pt x="17018" y="10652"/>
                  </a:lnTo>
                  <a:lnTo>
                    <a:pt x="16491" y="10126"/>
                  </a:lnTo>
                  <a:cubicBezTo>
                    <a:pt x="16491" y="9600"/>
                    <a:pt x="16592" y="9174"/>
                    <a:pt x="16592" y="8647"/>
                  </a:cubicBezTo>
                  <a:lnTo>
                    <a:pt x="16592" y="8062"/>
                  </a:lnTo>
                  <a:lnTo>
                    <a:pt x="17118" y="7620"/>
                  </a:lnTo>
                  <a:lnTo>
                    <a:pt x="16918" y="6141"/>
                  </a:lnTo>
                  <a:lnTo>
                    <a:pt x="16134" y="5957"/>
                  </a:lnTo>
                  <a:lnTo>
                    <a:pt x="16166" y="5941"/>
                  </a:lnTo>
                  <a:cubicBezTo>
                    <a:pt x="15879" y="5343"/>
                    <a:pt x="15569" y="4745"/>
                    <a:pt x="15193" y="4148"/>
                  </a:cubicBezTo>
                  <a:lnTo>
                    <a:pt x="15193" y="4148"/>
                  </a:lnTo>
                  <a:lnTo>
                    <a:pt x="15539" y="3434"/>
                  </a:lnTo>
                  <a:lnTo>
                    <a:pt x="14511" y="2281"/>
                  </a:lnTo>
                  <a:lnTo>
                    <a:pt x="13677" y="2502"/>
                  </a:lnTo>
                  <a:lnTo>
                    <a:pt x="13677" y="2502"/>
                  </a:lnTo>
                  <a:cubicBezTo>
                    <a:pt x="13197" y="2046"/>
                    <a:pt x="12643" y="1671"/>
                    <a:pt x="12086" y="1394"/>
                  </a:cubicBezTo>
                  <a:lnTo>
                    <a:pt x="12086" y="1394"/>
                  </a:lnTo>
                  <a:lnTo>
                    <a:pt x="12005" y="728"/>
                  </a:lnTo>
                  <a:lnTo>
                    <a:pt x="10526" y="201"/>
                  </a:lnTo>
                  <a:lnTo>
                    <a:pt x="10000" y="727"/>
                  </a:lnTo>
                  <a:lnTo>
                    <a:pt x="10000" y="727"/>
                  </a:lnTo>
                  <a:cubicBezTo>
                    <a:pt x="9579" y="724"/>
                    <a:pt x="9063" y="627"/>
                    <a:pt x="8547" y="627"/>
                  </a:cubicBezTo>
                  <a:lnTo>
                    <a:pt x="7951" y="627"/>
                  </a:lnTo>
                  <a:lnTo>
                    <a:pt x="7519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4320950" y="4216825"/>
              <a:ext cx="1433000" cy="15700"/>
            </a:xfrm>
            <a:custGeom>
              <a:rect b="b" l="l" r="r" t="t"/>
              <a:pathLst>
                <a:path extrusionOk="0" h="628" w="57320">
                  <a:moveTo>
                    <a:pt x="301" y="1"/>
                  </a:moveTo>
                  <a:cubicBezTo>
                    <a:pt x="101" y="1"/>
                    <a:pt x="1" y="101"/>
                    <a:pt x="1" y="327"/>
                  </a:cubicBezTo>
                  <a:cubicBezTo>
                    <a:pt x="1" y="527"/>
                    <a:pt x="101" y="627"/>
                    <a:pt x="301" y="627"/>
                  </a:cubicBezTo>
                  <a:lnTo>
                    <a:pt x="57019" y="627"/>
                  </a:lnTo>
                  <a:cubicBezTo>
                    <a:pt x="57219" y="627"/>
                    <a:pt x="57319" y="527"/>
                    <a:pt x="57319" y="327"/>
                  </a:cubicBezTo>
                  <a:cubicBezTo>
                    <a:pt x="57319" y="101"/>
                    <a:pt x="57219" y="1"/>
                    <a:pt x="57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4075350" y="4216825"/>
              <a:ext cx="185475" cy="15700"/>
            </a:xfrm>
            <a:custGeom>
              <a:rect b="b" l="l" r="r" t="t"/>
              <a:pathLst>
                <a:path extrusionOk="0" h="628" w="7419">
                  <a:moveTo>
                    <a:pt x="326" y="1"/>
                  </a:moveTo>
                  <a:cubicBezTo>
                    <a:pt x="100" y="1"/>
                    <a:pt x="0" y="101"/>
                    <a:pt x="0" y="327"/>
                  </a:cubicBezTo>
                  <a:cubicBezTo>
                    <a:pt x="0" y="527"/>
                    <a:pt x="100" y="627"/>
                    <a:pt x="326" y="627"/>
                  </a:cubicBezTo>
                  <a:lnTo>
                    <a:pt x="7118" y="627"/>
                  </a:lnTo>
                  <a:cubicBezTo>
                    <a:pt x="7318" y="627"/>
                    <a:pt x="7419" y="527"/>
                    <a:pt x="7419" y="327"/>
                  </a:cubicBezTo>
                  <a:cubicBezTo>
                    <a:pt x="7419" y="101"/>
                    <a:pt x="7318" y="1"/>
                    <a:pt x="7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3305275" y="1543250"/>
              <a:ext cx="344650" cy="15700"/>
            </a:xfrm>
            <a:custGeom>
              <a:rect b="b" l="l" r="r" t="t"/>
              <a:pathLst>
                <a:path extrusionOk="0" h="628" w="13786">
                  <a:moveTo>
                    <a:pt x="327" y="1"/>
                  </a:moveTo>
                  <a:cubicBezTo>
                    <a:pt x="101" y="1"/>
                    <a:pt x="1" y="226"/>
                    <a:pt x="1" y="327"/>
                  </a:cubicBezTo>
                  <a:cubicBezTo>
                    <a:pt x="1" y="527"/>
                    <a:pt x="101" y="627"/>
                    <a:pt x="327" y="627"/>
                  </a:cubicBezTo>
                  <a:lnTo>
                    <a:pt x="13485" y="627"/>
                  </a:lnTo>
                  <a:cubicBezTo>
                    <a:pt x="13585" y="627"/>
                    <a:pt x="13785" y="527"/>
                    <a:pt x="13785" y="327"/>
                  </a:cubicBezTo>
                  <a:cubicBezTo>
                    <a:pt x="13785" y="226"/>
                    <a:pt x="13585" y="1"/>
                    <a:pt x="13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3059675" y="1543250"/>
              <a:ext cx="185475" cy="15700"/>
            </a:xfrm>
            <a:custGeom>
              <a:rect b="b" l="l" r="r" t="t"/>
              <a:pathLst>
                <a:path extrusionOk="0" h="628" w="7419">
                  <a:moveTo>
                    <a:pt x="326" y="1"/>
                  </a:moveTo>
                  <a:cubicBezTo>
                    <a:pt x="126" y="1"/>
                    <a:pt x="0" y="226"/>
                    <a:pt x="0" y="327"/>
                  </a:cubicBezTo>
                  <a:cubicBezTo>
                    <a:pt x="0" y="527"/>
                    <a:pt x="126" y="627"/>
                    <a:pt x="326" y="627"/>
                  </a:cubicBezTo>
                  <a:lnTo>
                    <a:pt x="7118" y="627"/>
                  </a:lnTo>
                  <a:cubicBezTo>
                    <a:pt x="7319" y="627"/>
                    <a:pt x="7419" y="527"/>
                    <a:pt x="7419" y="327"/>
                  </a:cubicBezTo>
                  <a:cubicBezTo>
                    <a:pt x="7419" y="226"/>
                    <a:pt x="7319" y="1"/>
                    <a:pt x="7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1767675" y="2872200"/>
              <a:ext cx="506300" cy="15700"/>
            </a:xfrm>
            <a:custGeom>
              <a:rect b="b" l="l" r="r" t="t"/>
              <a:pathLst>
                <a:path extrusionOk="0" h="628" w="20252">
                  <a:moveTo>
                    <a:pt x="302" y="1"/>
                  </a:moveTo>
                  <a:cubicBezTo>
                    <a:pt x="101" y="1"/>
                    <a:pt x="1" y="227"/>
                    <a:pt x="1" y="327"/>
                  </a:cubicBezTo>
                  <a:cubicBezTo>
                    <a:pt x="1" y="527"/>
                    <a:pt x="101" y="628"/>
                    <a:pt x="302" y="628"/>
                  </a:cubicBezTo>
                  <a:lnTo>
                    <a:pt x="19951" y="628"/>
                  </a:lnTo>
                  <a:cubicBezTo>
                    <a:pt x="20051" y="628"/>
                    <a:pt x="20252" y="527"/>
                    <a:pt x="20252" y="327"/>
                  </a:cubicBezTo>
                  <a:cubicBezTo>
                    <a:pt x="20252" y="227"/>
                    <a:pt x="20051" y="1"/>
                    <a:pt x="19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1522075" y="2872200"/>
              <a:ext cx="185475" cy="15700"/>
            </a:xfrm>
            <a:custGeom>
              <a:rect b="b" l="l" r="r" t="t"/>
              <a:pathLst>
                <a:path extrusionOk="0" h="628" w="7419">
                  <a:moveTo>
                    <a:pt x="326" y="1"/>
                  </a:moveTo>
                  <a:cubicBezTo>
                    <a:pt x="100" y="1"/>
                    <a:pt x="0" y="227"/>
                    <a:pt x="0" y="327"/>
                  </a:cubicBezTo>
                  <a:cubicBezTo>
                    <a:pt x="0" y="527"/>
                    <a:pt x="100" y="628"/>
                    <a:pt x="326" y="628"/>
                  </a:cubicBezTo>
                  <a:lnTo>
                    <a:pt x="7118" y="628"/>
                  </a:lnTo>
                  <a:cubicBezTo>
                    <a:pt x="7218" y="628"/>
                    <a:pt x="7419" y="527"/>
                    <a:pt x="7419" y="327"/>
                  </a:cubicBezTo>
                  <a:cubicBezTo>
                    <a:pt x="7419" y="227"/>
                    <a:pt x="7218" y="1"/>
                    <a:pt x="7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8"/>
          <p:cNvSpPr txBox="1"/>
          <p:nvPr>
            <p:ph idx="6" type="title"/>
          </p:nvPr>
        </p:nvSpPr>
        <p:spPr>
          <a:xfrm>
            <a:off x="1433400" y="683150"/>
            <a:ext cx="627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Assistive Technologies?</a:t>
            </a:r>
            <a:endParaRPr/>
          </a:p>
        </p:txBody>
      </p:sp>
      <p:sp>
        <p:nvSpPr>
          <p:cNvPr id="684" name="Google Shape;684;p28"/>
          <p:cNvSpPr txBox="1"/>
          <p:nvPr/>
        </p:nvSpPr>
        <p:spPr>
          <a:xfrm>
            <a:off x="779925" y="1610725"/>
            <a:ext cx="74439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-Assistive Technologies are “products that are designed to improve a student's functional capability or help a student succeed in accessing the general education curriculum”(Akpan &amp; Beard 2014).</a:t>
            </a:r>
            <a:endParaRPr sz="16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85" name="Google Shape;685;p28"/>
          <p:cNvGrpSpPr/>
          <p:nvPr/>
        </p:nvGrpSpPr>
        <p:grpSpPr>
          <a:xfrm>
            <a:off x="5400439" y="3999424"/>
            <a:ext cx="3060073" cy="234806"/>
            <a:chOff x="3457434" y="4469778"/>
            <a:chExt cx="6350017" cy="544289"/>
          </a:xfrm>
        </p:grpSpPr>
        <p:sp>
          <p:nvSpPr>
            <p:cNvPr id="686" name="Google Shape;686;p28"/>
            <p:cNvSpPr/>
            <p:nvPr/>
          </p:nvSpPr>
          <p:spPr>
            <a:xfrm>
              <a:off x="3457434" y="4667694"/>
              <a:ext cx="1467538" cy="346372"/>
            </a:xfrm>
            <a:custGeom>
              <a:rect b="b" l="l" r="r" t="t"/>
              <a:pathLst>
                <a:path extrusionOk="0" h="14307" w="60617">
                  <a:moveTo>
                    <a:pt x="7848" y="0"/>
                  </a:moveTo>
                  <a:cubicBezTo>
                    <a:pt x="3393" y="0"/>
                    <a:pt x="1" y="3229"/>
                    <a:pt x="1" y="7153"/>
                  </a:cubicBezTo>
                  <a:cubicBezTo>
                    <a:pt x="1" y="11077"/>
                    <a:pt x="3393" y="14306"/>
                    <a:pt x="7848" y="14306"/>
                  </a:cubicBezTo>
                  <a:lnTo>
                    <a:pt x="60617" y="14306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3531662" y="4713209"/>
              <a:ext cx="1393310" cy="255319"/>
            </a:xfrm>
            <a:custGeom>
              <a:rect b="b" l="l" r="r" t="t"/>
              <a:pathLst>
                <a:path extrusionOk="0" h="10546" w="57551">
                  <a:moveTo>
                    <a:pt x="7480" y="0"/>
                  </a:moveTo>
                  <a:cubicBezTo>
                    <a:pt x="3393" y="0"/>
                    <a:pt x="0" y="2371"/>
                    <a:pt x="0" y="5273"/>
                  </a:cubicBezTo>
                  <a:cubicBezTo>
                    <a:pt x="0" y="8175"/>
                    <a:pt x="3393" y="10546"/>
                    <a:pt x="7480" y="10546"/>
                  </a:cubicBezTo>
                  <a:lnTo>
                    <a:pt x="57551" y="10546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3531662" y="4750807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3598337" y="4741898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3531662" y="4812156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531662" y="4804239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531662" y="4869557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531662" y="4861641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531662" y="4931898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607862" y="4923982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0"/>
                  </a:moveTo>
                  <a:lnTo>
                    <a:pt x="0" y="654"/>
                  </a:lnTo>
                  <a:lnTo>
                    <a:pt x="58736" y="654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457434" y="4469778"/>
              <a:ext cx="1467538" cy="197941"/>
            </a:xfrm>
            <a:custGeom>
              <a:rect b="b" l="l" r="r" t="t"/>
              <a:pathLst>
                <a:path extrusionOk="0" h="8176" w="60617">
                  <a:moveTo>
                    <a:pt x="7848" y="0"/>
                  </a:moveTo>
                  <a:cubicBezTo>
                    <a:pt x="3393" y="0"/>
                    <a:pt x="1" y="1881"/>
                    <a:pt x="1" y="4088"/>
                  </a:cubicBezTo>
                  <a:cubicBezTo>
                    <a:pt x="1" y="6295"/>
                    <a:pt x="3393" y="8175"/>
                    <a:pt x="7848" y="8175"/>
                  </a:cubicBezTo>
                  <a:lnTo>
                    <a:pt x="60617" y="8175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3531662" y="4494520"/>
              <a:ext cx="1393310" cy="144485"/>
            </a:xfrm>
            <a:custGeom>
              <a:rect b="b" l="l" r="r" t="t"/>
              <a:pathLst>
                <a:path extrusionOk="0" h="5968" w="57551">
                  <a:moveTo>
                    <a:pt x="7480" y="0"/>
                  </a:moveTo>
                  <a:cubicBezTo>
                    <a:pt x="3393" y="0"/>
                    <a:pt x="0" y="1390"/>
                    <a:pt x="0" y="3066"/>
                  </a:cubicBezTo>
                  <a:cubicBezTo>
                    <a:pt x="0" y="4782"/>
                    <a:pt x="3393" y="5968"/>
                    <a:pt x="7480" y="5968"/>
                  </a:cubicBezTo>
                  <a:lnTo>
                    <a:pt x="57551" y="5968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3531662" y="4536065"/>
              <a:ext cx="477978" cy="102941"/>
            </a:xfrm>
            <a:custGeom>
              <a:rect b="b" l="l" r="r" t="t"/>
              <a:pathLst>
                <a:path extrusionOk="0" h="4252" w="19743">
                  <a:moveTo>
                    <a:pt x="859" y="1"/>
                  </a:moveTo>
                  <a:cubicBezTo>
                    <a:pt x="327" y="328"/>
                    <a:pt x="0" y="859"/>
                    <a:pt x="0" y="1350"/>
                  </a:cubicBezTo>
                  <a:cubicBezTo>
                    <a:pt x="0" y="3066"/>
                    <a:pt x="3393" y="4252"/>
                    <a:pt x="7480" y="4252"/>
                  </a:cubicBezTo>
                  <a:lnTo>
                    <a:pt x="19742" y="4252"/>
                  </a:lnTo>
                  <a:cubicBezTo>
                    <a:pt x="12753" y="3761"/>
                    <a:pt x="4946" y="2739"/>
                    <a:pt x="859" y="1"/>
                  </a:cubicBezTo>
                  <a:close/>
                </a:path>
              </a:pathLst>
            </a:custGeom>
            <a:solidFill>
              <a:srgbClr val="D3D1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3531662" y="4515293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3607862" y="4507376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3531662" y="4552891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3541187" y="4543981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3531662" y="4585550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3531662" y="4618209"/>
              <a:ext cx="1422023" cy="24"/>
            </a:xfrm>
            <a:custGeom>
              <a:rect b="b" l="l" r="r" t="t"/>
              <a:pathLst>
                <a:path extrusionOk="0" h="1" w="58737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rgbClr val="AF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3607862" y="4610293"/>
              <a:ext cx="1422023" cy="16850"/>
            </a:xfrm>
            <a:custGeom>
              <a:rect b="b" l="l" r="r" t="t"/>
              <a:pathLst>
                <a:path extrusionOk="0" h="696" w="58737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3541187" y="4577633"/>
              <a:ext cx="1422023" cy="15858"/>
            </a:xfrm>
            <a:custGeom>
              <a:rect b="b" l="l" r="r" t="t"/>
              <a:pathLst>
                <a:path extrusionOk="0" h="655" w="58737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3494040" y="4494520"/>
              <a:ext cx="6313411" cy="12880"/>
            </a:xfrm>
            <a:custGeom>
              <a:rect b="b" l="l" r="r" t="t"/>
              <a:pathLst>
                <a:path extrusionOk="0" h="532" w="260777">
                  <a:moveTo>
                    <a:pt x="1" y="0"/>
                  </a:moveTo>
                  <a:lnTo>
                    <a:pt x="1" y="532"/>
                  </a:lnTo>
                  <a:cubicBezTo>
                    <a:pt x="369" y="368"/>
                    <a:pt x="696" y="164"/>
                    <a:pt x="1227" y="0"/>
                  </a:cubicBezTo>
                  <a:close/>
                  <a:moveTo>
                    <a:pt x="217491" y="0"/>
                  </a:moveTo>
                  <a:lnTo>
                    <a:pt x="218350" y="532"/>
                  </a:lnTo>
                  <a:lnTo>
                    <a:pt x="224317" y="532"/>
                  </a:lnTo>
                  <a:lnTo>
                    <a:pt x="224154" y="0"/>
                  </a:lnTo>
                  <a:close/>
                  <a:moveTo>
                    <a:pt x="255463" y="0"/>
                  </a:moveTo>
                  <a:lnTo>
                    <a:pt x="255463" y="532"/>
                  </a:lnTo>
                  <a:lnTo>
                    <a:pt x="260777" y="532"/>
                  </a:lnTo>
                  <a:lnTo>
                    <a:pt x="260777" y="0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28"/>
          <p:cNvSpPr/>
          <p:nvPr/>
        </p:nvSpPr>
        <p:spPr>
          <a:xfrm>
            <a:off x="5692629" y="2968399"/>
            <a:ext cx="2488305" cy="1320765"/>
          </a:xfrm>
          <a:custGeom>
            <a:rect b="b" l="l" r="r" t="t"/>
            <a:pathLst>
              <a:path extrusionOk="0" h="134190" w="225135">
                <a:moveTo>
                  <a:pt x="41896" y="1"/>
                </a:moveTo>
                <a:cubicBezTo>
                  <a:pt x="37114" y="1"/>
                  <a:pt x="33190" y="3924"/>
                  <a:pt x="33190" y="8707"/>
                </a:cubicBezTo>
                <a:lnTo>
                  <a:pt x="33190" y="102349"/>
                </a:lnTo>
                <a:lnTo>
                  <a:pt x="1676" y="125197"/>
                </a:lnTo>
                <a:lnTo>
                  <a:pt x="2044" y="125197"/>
                </a:lnTo>
                <a:cubicBezTo>
                  <a:pt x="859" y="126015"/>
                  <a:pt x="0" y="127568"/>
                  <a:pt x="0" y="129081"/>
                </a:cubicBezTo>
                <a:cubicBezTo>
                  <a:pt x="0" y="131819"/>
                  <a:pt x="2371" y="134190"/>
                  <a:pt x="5109" y="134190"/>
                </a:cubicBezTo>
                <a:lnTo>
                  <a:pt x="220188" y="134190"/>
                </a:lnTo>
                <a:cubicBezTo>
                  <a:pt x="222927" y="134190"/>
                  <a:pt x="225134" y="131819"/>
                  <a:pt x="225134" y="129081"/>
                </a:cubicBezTo>
                <a:cubicBezTo>
                  <a:pt x="225134" y="127732"/>
                  <a:pt x="224644" y="126383"/>
                  <a:pt x="223622" y="125524"/>
                </a:cubicBezTo>
                <a:lnTo>
                  <a:pt x="223785" y="125524"/>
                </a:lnTo>
                <a:lnTo>
                  <a:pt x="192762" y="102349"/>
                </a:lnTo>
                <a:lnTo>
                  <a:pt x="192762" y="8707"/>
                </a:lnTo>
                <a:cubicBezTo>
                  <a:pt x="192762" y="3924"/>
                  <a:pt x="188879" y="1"/>
                  <a:pt x="1840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28"/>
          <p:cNvSpPr/>
          <p:nvPr/>
        </p:nvSpPr>
        <p:spPr>
          <a:xfrm>
            <a:off x="5685130" y="2970558"/>
            <a:ext cx="2503320" cy="1320612"/>
          </a:xfrm>
          <a:custGeom>
            <a:rect b="b" l="l" r="r" t="t"/>
            <a:pathLst>
              <a:path extrusionOk="0" h="134722" w="225626">
                <a:moveTo>
                  <a:pt x="184261" y="491"/>
                </a:moveTo>
                <a:cubicBezTo>
                  <a:pt x="186468" y="491"/>
                  <a:pt x="188675" y="1513"/>
                  <a:pt x="190228" y="3066"/>
                </a:cubicBezTo>
                <a:cubicBezTo>
                  <a:pt x="191577" y="4578"/>
                  <a:pt x="192599" y="6622"/>
                  <a:pt x="192599" y="9034"/>
                </a:cubicBezTo>
                <a:lnTo>
                  <a:pt x="192599" y="102839"/>
                </a:lnTo>
                <a:lnTo>
                  <a:pt x="223381" y="125714"/>
                </a:lnTo>
                <a:lnTo>
                  <a:pt x="223581" y="126015"/>
                </a:lnTo>
                <a:cubicBezTo>
                  <a:pt x="224440" y="126873"/>
                  <a:pt x="225135" y="128059"/>
                  <a:pt x="225135" y="129408"/>
                </a:cubicBezTo>
                <a:cubicBezTo>
                  <a:pt x="225135" y="130797"/>
                  <a:pt x="224603" y="131983"/>
                  <a:pt x="223581" y="132841"/>
                </a:cubicBezTo>
                <a:cubicBezTo>
                  <a:pt x="222764" y="133699"/>
                  <a:pt x="221538" y="134190"/>
                  <a:pt x="220352" y="134190"/>
                </a:cubicBezTo>
                <a:lnTo>
                  <a:pt x="5273" y="134190"/>
                </a:lnTo>
                <a:cubicBezTo>
                  <a:pt x="3884" y="134190"/>
                  <a:pt x="2698" y="133699"/>
                  <a:pt x="1840" y="132841"/>
                </a:cubicBezTo>
                <a:cubicBezTo>
                  <a:pt x="1023" y="131983"/>
                  <a:pt x="491" y="130797"/>
                  <a:pt x="491" y="129408"/>
                </a:cubicBezTo>
                <a:cubicBezTo>
                  <a:pt x="491" y="127895"/>
                  <a:pt x="1186" y="126546"/>
                  <a:pt x="2371" y="125688"/>
                </a:cubicBezTo>
                <a:lnTo>
                  <a:pt x="2862" y="125157"/>
                </a:lnTo>
                <a:lnTo>
                  <a:pt x="2698" y="125157"/>
                </a:lnTo>
                <a:lnTo>
                  <a:pt x="33722" y="102839"/>
                </a:lnTo>
                <a:lnTo>
                  <a:pt x="33722" y="9034"/>
                </a:lnTo>
                <a:cubicBezTo>
                  <a:pt x="33722" y="6622"/>
                  <a:pt x="34539" y="4578"/>
                  <a:pt x="36092" y="3066"/>
                </a:cubicBezTo>
                <a:cubicBezTo>
                  <a:pt x="37605" y="1513"/>
                  <a:pt x="39853" y="491"/>
                  <a:pt x="42060" y="491"/>
                </a:cubicBezTo>
                <a:close/>
                <a:moveTo>
                  <a:pt x="42060" y="1"/>
                </a:moveTo>
                <a:cubicBezTo>
                  <a:pt x="37114" y="1"/>
                  <a:pt x="33190" y="4088"/>
                  <a:pt x="33190" y="9034"/>
                </a:cubicBezTo>
                <a:lnTo>
                  <a:pt x="33190" y="102676"/>
                </a:lnTo>
                <a:lnTo>
                  <a:pt x="1023" y="125688"/>
                </a:lnTo>
                <a:lnTo>
                  <a:pt x="1589" y="125688"/>
                </a:lnTo>
                <a:cubicBezTo>
                  <a:pt x="620" y="126584"/>
                  <a:pt x="1" y="127949"/>
                  <a:pt x="1" y="129408"/>
                </a:cubicBezTo>
                <a:cubicBezTo>
                  <a:pt x="1" y="132310"/>
                  <a:pt x="2371" y="134721"/>
                  <a:pt x="5273" y="134721"/>
                </a:cubicBezTo>
                <a:lnTo>
                  <a:pt x="220352" y="134721"/>
                </a:lnTo>
                <a:cubicBezTo>
                  <a:pt x="223254" y="134721"/>
                  <a:pt x="225625" y="132310"/>
                  <a:pt x="225625" y="129408"/>
                </a:cubicBezTo>
                <a:cubicBezTo>
                  <a:pt x="225625" y="128054"/>
                  <a:pt x="225101" y="126962"/>
                  <a:pt x="224258" y="126015"/>
                </a:cubicBezTo>
                <a:lnTo>
                  <a:pt x="224603" y="126015"/>
                </a:lnTo>
                <a:lnTo>
                  <a:pt x="223949" y="125530"/>
                </a:lnTo>
                <a:lnTo>
                  <a:pt x="223949" y="125530"/>
                </a:lnTo>
                <a:lnTo>
                  <a:pt x="223949" y="125524"/>
                </a:lnTo>
                <a:lnTo>
                  <a:pt x="223942" y="125524"/>
                </a:lnTo>
                <a:lnTo>
                  <a:pt x="193130" y="102676"/>
                </a:lnTo>
                <a:lnTo>
                  <a:pt x="193130" y="9034"/>
                </a:lnTo>
                <a:cubicBezTo>
                  <a:pt x="193130" y="4088"/>
                  <a:pt x="189043" y="1"/>
                  <a:pt x="184261" y="1"/>
                </a:cubicBezTo>
                <a:close/>
              </a:path>
            </a:pathLst>
          </a:custGeom>
          <a:solidFill>
            <a:srgbClr val="006FE6"/>
          </a:solidFill>
          <a:ln cap="flat" cmpd="sng" w="19050">
            <a:solidFill>
              <a:srgbClr val="0000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8"/>
          <p:cNvSpPr/>
          <p:nvPr/>
        </p:nvSpPr>
        <p:spPr>
          <a:xfrm>
            <a:off x="5873839" y="4000445"/>
            <a:ext cx="2151982" cy="160035"/>
          </a:xfrm>
          <a:custGeom>
            <a:rect b="b" l="l" r="r" t="t"/>
            <a:pathLst>
              <a:path extrusionOk="0" h="15329" w="192313">
                <a:moveTo>
                  <a:pt x="20806" y="164"/>
                </a:moveTo>
                <a:lnTo>
                  <a:pt x="44043" y="327"/>
                </a:lnTo>
                <a:lnTo>
                  <a:pt x="43777" y="327"/>
                </a:lnTo>
                <a:lnTo>
                  <a:pt x="42428" y="1840"/>
                </a:lnTo>
                <a:lnTo>
                  <a:pt x="30329" y="1676"/>
                </a:lnTo>
                <a:lnTo>
                  <a:pt x="32046" y="327"/>
                </a:lnTo>
                <a:lnTo>
                  <a:pt x="31188" y="327"/>
                </a:lnTo>
                <a:lnTo>
                  <a:pt x="29471" y="1676"/>
                </a:lnTo>
                <a:lnTo>
                  <a:pt x="18925" y="1676"/>
                </a:lnTo>
                <a:lnTo>
                  <a:pt x="20806" y="164"/>
                </a:lnTo>
                <a:close/>
                <a:moveTo>
                  <a:pt x="44632" y="332"/>
                </a:moveTo>
                <a:lnTo>
                  <a:pt x="67279" y="491"/>
                </a:lnTo>
                <a:lnTo>
                  <a:pt x="66625" y="2044"/>
                </a:lnTo>
                <a:lnTo>
                  <a:pt x="55876" y="2044"/>
                </a:lnTo>
                <a:lnTo>
                  <a:pt x="56897" y="491"/>
                </a:lnTo>
                <a:lnTo>
                  <a:pt x="56039" y="491"/>
                </a:lnTo>
                <a:lnTo>
                  <a:pt x="55017" y="1840"/>
                </a:lnTo>
                <a:lnTo>
                  <a:pt x="43286" y="1840"/>
                </a:lnTo>
                <a:lnTo>
                  <a:pt x="44632" y="332"/>
                </a:lnTo>
                <a:close/>
                <a:moveTo>
                  <a:pt x="68138" y="491"/>
                </a:moveTo>
                <a:lnTo>
                  <a:pt x="80073" y="654"/>
                </a:lnTo>
                <a:lnTo>
                  <a:pt x="79542" y="2208"/>
                </a:lnTo>
                <a:lnTo>
                  <a:pt x="67443" y="2044"/>
                </a:lnTo>
                <a:lnTo>
                  <a:pt x="68138" y="491"/>
                </a:lnTo>
                <a:close/>
                <a:moveTo>
                  <a:pt x="80727" y="654"/>
                </a:moveTo>
                <a:lnTo>
                  <a:pt x="92335" y="818"/>
                </a:lnTo>
                <a:lnTo>
                  <a:pt x="92335" y="2208"/>
                </a:lnTo>
                <a:lnTo>
                  <a:pt x="80400" y="2208"/>
                </a:lnTo>
                <a:lnTo>
                  <a:pt x="80727" y="654"/>
                </a:lnTo>
                <a:close/>
                <a:moveTo>
                  <a:pt x="104597" y="818"/>
                </a:moveTo>
                <a:lnTo>
                  <a:pt x="104761" y="2371"/>
                </a:lnTo>
                <a:lnTo>
                  <a:pt x="93194" y="2208"/>
                </a:lnTo>
                <a:lnTo>
                  <a:pt x="93194" y="818"/>
                </a:lnTo>
                <a:close/>
                <a:moveTo>
                  <a:pt x="105456" y="818"/>
                </a:moveTo>
                <a:lnTo>
                  <a:pt x="116492" y="1022"/>
                </a:lnTo>
                <a:lnTo>
                  <a:pt x="116860" y="2371"/>
                </a:lnTo>
                <a:lnTo>
                  <a:pt x="105619" y="2371"/>
                </a:lnTo>
                <a:lnTo>
                  <a:pt x="105456" y="818"/>
                </a:lnTo>
                <a:close/>
                <a:moveTo>
                  <a:pt x="128100" y="1022"/>
                </a:moveTo>
                <a:lnTo>
                  <a:pt x="128754" y="2535"/>
                </a:lnTo>
                <a:lnTo>
                  <a:pt x="117718" y="2371"/>
                </a:lnTo>
                <a:lnTo>
                  <a:pt x="117187" y="1022"/>
                </a:lnTo>
                <a:close/>
                <a:moveTo>
                  <a:pt x="128958" y="1022"/>
                </a:moveTo>
                <a:lnTo>
                  <a:pt x="139504" y="1186"/>
                </a:lnTo>
                <a:lnTo>
                  <a:pt x="140526" y="2535"/>
                </a:lnTo>
                <a:lnTo>
                  <a:pt x="129612" y="2535"/>
                </a:lnTo>
                <a:lnTo>
                  <a:pt x="128958" y="1022"/>
                </a:lnTo>
                <a:close/>
                <a:moveTo>
                  <a:pt x="150744" y="1186"/>
                </a:moveTo>
                <a:lnTo>
                  <a:pt x="151929" y="2698"/>
                </a:lnTo>
                <a:lnTo>
                  <a:pt x="141220" y="2535"/>
                </a:lnTo>
                <a:lnTo>
                  <a:pt x="140362" y="1186"/>
                </a:lnTo>
                <a:close/>
                <a:moveTo>
                  <a:pt x="151439" y="1186"/>
                </a:moveTo>
                <a:lnTo>
                  <a:pt x="162843" y="1349"/>
                </a:lnTo>
                <a:lnTo>
                  <a:pt x="164355" y="2698"/>
                </a:lnTo>
                <a:lnTo>
                  <a:pt x="152624" y="2698"/>
                </a:lnTo>
                <a:lnTo>
                  <a:pt x="151439" y="1186"/>
                </a:lnTo>
                <a:close/>
                <a:moveTo>
                  <a:pt x="163701" y="1349"/>
                </a:moveTo>
                <a:lnTo>
                  <a:pt x="174574" y="1513"/>
                </a:lnTo>
                <a:lnTo>
                  <a:pt x="176290" y="2862"/>
                </a:lnTo>
                <a:lnTo>
                  <a:pt x="165050" y="2698"/>
                </a:lnTo>
                <a:lnTo>
                  <a:pt x="163701" y="1349"/>
                </a:lnTo>
                <a:close/>
                <a:moveTo>
                  <a:pt x="18598" y="1840"/>
                </a:moveTo>
                <a:lnTo>
                  <a:pt x="29307" y="2044"/>
                </a:lnTo>
                <a:lnTo>
                  <a:pt x="27427" y="3556"/>
                </a:lnTo>
                <a:lnTo>
                  <a:pt x="16350" y="3556"/>
                </a:lnTo>
                <a:lnTo>
                  <a:pt x="18598" y="1840"/>
                </a:lnTo>
                <a:close/>
                <a:moveTo>
                  <a:pt x="42265" y="2044"/>
                </a:moveTo>
                <a:lnTo>
                  <a:pt x="40711" y="3720"/>
                </a:lnTo>
                <a:lnTo>
                  <a:pt x="28286" y="3556"/>
                </a:lnTo>
                <a:lnTo>
                  <a:pt x="30166" y="2044"/>
                </a:lnTo>
                <a:close/>
                <a:moveTo>
                  <a:pt x="43123" y="2044"/>
                </a:moveTo>
                <a:lnTo>
                  <a:pt x="54854" y="2208"/>
                </a:lnTo>
                <a:lnTo>
                  <a:pt x="53832" y="3720"/>
                </a:lnTo>
                <a:lnTo>
                  <a:pt x="41733" y="3720"/>
                </a:lnTo>
                <a:lnTo>
                  <a:pt x="43123" y="2044"/>
                </a:lnTo>
                <a:close/>
                <a:moveTo>
                  <a:pt x="66421" y="2208"/>
                </a:moveTo>
                <a:lnTo>
                  <a:pt x="65604" y="3883"/>
                </a:lnTo>
                <a:lnTo>
                  <a:pt x="54690" y="3720"/>
                </a:lnTo>
                <a:lnTo>
                  <a:pt x="55876" y="2208"/>
                </a:lnTo>
                <a:close/>
                <a:moveTo>
                  <a:pt x="67279" y="2208"/>
                </a:moveTo>
                <a:lnTo>
                  <a:pt x="79542" y="2371"/>
                </a:lnTo>
                <a:lnTo>
                  <a:pt x="79051" y="3883"/>
                </a:lnTo>
                <a:lnTo>
                  <a:pt x="66625" y="3883"/>
                </a:lnTo>
                <a:lnTo>
                  <a:pt x="67279" y="2208"/>
                </a:lnTo>
                <a:close/>
                <a:moveTo>
                  <a:pt x="92335" y="2371"/>
                </a:moveTo>
                <a:lnTo>
                  <a:pt x="92172" y="4088"/>
                </a:lnTo>
                <a:lnTo>
                  <a:pt x="79909" y="3883"/>
                </a:lnTo>
                <a:lnTo>
                  <a:pt x="80400" y="2371"/>
                </a:lnTo>
                <a:close/>
                <a:moveTo>
                  <a:pt x="93194" y="2371"/>
                </a:moveTo>
                <a:lnTo>
                  <a:pt x="104761" y="2535"/>
                </a:lnTo>
                <a:lnTo>
                  <a:pt x="104924" y="4088"/>
                </a:lnTo>
                <a:lnTo>
                  <a:pt x="92989" y="4088"/>
                </a:lnTo>
                <a:lnTo>
                  <a:pt x="93194" y="2371"/>
                </a:lnTo>
                <a:close/>
                <a:moveTo>
                  <a:pt x="117023" y="2535"/>
                </a:moveTo>
                <a:lnTo>
                  <a:pt x="117514" y="4088"/>
                </a:lnTo>
                <a:lnTo>
                  <a:pt x="105783" y="4088"/>
                </a:lnTo>
                <a:lnTo>
                  <a:pt x="105619" y="2535"/>
                </a:lnTo>
                <a:close/>
                <a:moveTo>
                  <a:pt x="117718" y="2535"/>
                </a:moveTo>
                <a:lnTo>
                  <a:pt x="128958" y="2698"/>
                </a:lnTo>
                <a:lnTo>
                  <a:pt x="129776" y="4251"/>
                </a:lnTo>
                <a:lnTo>
                  <a:pt x="118372" y="4088"/>
                </a:lnTo>
                <a:lnTo>
                  <a:pt x="117718" y="2535"/>
                </a:lnTo>
                <a:close/>
                <a:moveTo>
                  <a:pt x="140689" y="2698"/>
                </a:moveTo>
                <a:lnTo>
                  <a:pt x="141711" y="4251"/>
                </a:lnTo>
                <a:lnTo>
                  <a:pt x="130471" y="4251"/>
                </a:lnTo>
                <a:lnTo>
                  <a:pt x="129776" y="2698"/>
                </a:lnTo>
                <a:close/>
                <a:moveTo>
                  <a:pt x="141384" y="2698"/>
                </a:moveTo>
                <a:lnTo>
                  <a:pt x="152093" y="2862"/>
                </a:lnTo>
                <a:lnTo>
                  <a:pt x="153483" y="4415"/>
                </a:lnTo>
                <a:lnTo>
                  <a:pt x="153483" y="4415"/>
                </a:lnTo>
                <a:lnTo>
                  <a:pt x="142569" y="4251"/>
                </a:lnTo>
                <a:lnTo>
                  <a:pt x="141384" y="2698"/>
                </a:lnTo>
                <a:close/>
                <a:moveTo>
                  <a:pt x="164519" y="2862"/>
                </a:moveTo>
                <a:lnTo>
                  <a:pt x="166235" y="4415"/>
                </a:lnTo>
                <a:lnTo>
                  <a:pt x="154137" y="4415"/>
                </a:lnTo>
                <a:lnTo>
                  <a:pt x="152788" y="2862"/>
                </a:lnTo>
                <a:close/>
                <a:moveTo>
                  <a:pt x="165377" y="2862"/>
                </a:moveTo>
                <a:lnTo>
                  <a:pt x="176617" y="3066"/>
                </a:lnTo>
                <a:lnTo>
                  <a:pt x="178498" y="4415"/>
                </a:lnTo>
                <a:lnTo>
                  <a:pt x="166930" y="4415"/>
                </a:lnTo>
                <a:lnTo>
                  <a:pt x="165377" y="2862"/>
                </a:lnTo>
                <a:close/>
                <a:moveTo>
                  <a:pt x="16187" y="3720"/>
                </a:moveTo>
                <a:lnTo>
                  <a:pt x="27100" y="3883"/>
                </a:lnTo>
                <a:lnTo>
                  <a:pt x="25220" y="5600"/>
                </a:lnTo>
                <a:lnTo>
                  <a:pt x="13816" y="5600"/>
                </a:lnTo>
                <a:lnTo>
                  <a:pt x="16187" y="3720"/>
                </a:lnTo>
                <a:close/>
                <a:moveTo>
                  <a:pt x="40548" y="3883"/>
                </a:moveTo>
                <a:lnTo>
                  <a:pt x="39035" y="5600"/>
                </a:lnTo>
                <a:lnTo>
                  <a:pt x="26242" y="5600"/>
                </a:lnTo>
                <a:lnTo>
                  <a:pt x="28122" y="3883"/>
                </a:lnTo>
                <a:close/>
                <a:moveTo>
                  <a:pt x="53668" y="3883"/>
                </a:moveTo>
                <a:lnTo>
                  <a:pt x="52483" y="5764"/>
                </a:lnTo>
                <a:lnTo>
                  <a:pt x="40057" y="5600"/>
                </a:lnTo>
                <a:lnTo>
                  <a:pt x="41570" y="3883"/>
                </a:lnTo>
                <a:close/>
                <a:moveTo>
                  <a:pt x="54527" y="3883"/>
                </a:moveTo>
                <a:lnTo>
                  <a:pt x="65604" y="4088"/>
                </a:lnTo>
                <a:lnTo>
                  <a:pt x="64745" y="5764"/>
                </a:lnTo>
                <a:lnTo>
                  <a:pt x="53341" y="5764"/>
                </a:lnTo>
                <a:lnTo>
                  <a:pt x="54527" y="3883"/>
                </a:lnTo>
                <a:close/>
                <a:moveTo>
                  <a:pt x="79051" y="4088"/>
                </a:moveTo>
                <a:lnTo>
                  <a:pt x="78520" y="5764"/>
                </a:lnTo>
                <a:lnTo>
                  <a:pt x="65604" y="5764"/>
                </a:lnTo>
                <a:lnTo>
                  <a:pt x="66421" y="4088"/>
                </a:lnTo>
                <a:close/>
                <a:moveTo>
                  <a:pt x="79909" y="4088"/>
                </a:moveTo>
                <a:lnTo>
                  <a:pt x="92172" y="4251"/>
                </a:lnTo>
                <a:lnTo>
                  <a:pt x="91967" y="5927"/>
                </a:lnTo>
                <a:lnTo>
                  <a:pt x="79378" y="5764"/>
                </a:lnTo>
                <a:lnTo>
                  <a:pt x="79909" y="4088"/>
                </a:lnTo>
                <a:close/>
                <a:moveTo>
                  <a:pt x="104924" y="4251"/>
                </a:moveTo>
                <a:lnTo>
                  <a:pt x="105088" y="5927"/>
                </a:lnTo>
                <a:lnTo>
                  <a:pt x="92826" y="5927"/>
                </a:lnTo>
                <a:lnTo>
                  <a:pt x="92989" y="4251"/>
                </a:lnTo>
                <a:close/>
                <a:moveTo>
                  <a:pt x="105783" y="4251"/>
                </a:moveTo>
                <a:lnTo>
                  <a:pt x="117514" y="4415"/>
                </a:lnTo>
                <a:lnTo>
                  <a:pt x="118045" y="5927"/>
                </a:lnTo>
                <a:lnTo>
                  <a:pt x="106110" y="5927"/>
                </a:lnTo>
                <a:lnTo>
                  <a:pt x="105783" y="4251"/>
                </a:lnTo>
                <a:close/>
                <a:moveTo>
                  <a:pt x="129776" y="4415"/>
                </a:moveTo>
                <a:lnTo>
                  <a:pt x="130634" y="5927"/>
                </a:lnTo>
                <a:lnTo>
                  <a:pt x="118903" y="5927"/>
                </a:lnTo>
                <a:lnTo>
                  <a:pt x="118372" y="4415"/>
                </a:lnTo>
                <a:close/>
                <a:moveTo>
                  <a:pt x="141874" y="4415"/>
                </a:moveTo>
                <a:lnTo>
                  <a:pt x="142896" y="6131"/>
                </a:lnTo>
                <a:lnTo>
                  <a:pt x="131492" y="6131"/>
                </a:lnTo>
                <a:lnTo>
                  <a:pt x="130634" y="4415"/>
                </a:lnTo>
                <a:close/>
                <a:moveTo>
                  <a:pt x="142569" y="4415"/>
                </a:moveTo>
                <a:lnTo>
                  <a:pt x="153646" y="4578"/>
                </a:lnTo>
                <a:lnTo>
                  <a:pt x="154995" y="6131"/>
                </a:lnTo>
                <a:lnTo>
                  <a:pt x="143755" y="6131"/>
                </a:lnTo>
                <a:lnTo>
                  <a:pt x="142569" y="4415"/>
                </a:lnTo>
                <a:close/>
                <a:moveTo>
                  <a:pt x="166399" y="4578"/>
                </a:moveTo>
                <a:lnTo>
                  <a:pt x="168116" y="6131"/>
                </a:lnTo>
                <a:lnTo>
                  <a:pt x="155853" y="6131"/>
                </a:lnTo>
                <a:lnTo>
                  <a:pt x="154300" y="4578"/>
                </a:lnTo>
                <a:close/>
                <a:moveTo>
                  <a:pt x="167094" y="4578"/>
                </a:moveTo>
                <a:lnTo>
                  <a:pt x="178661" y="4742"/>
                </a:lnTo>
                <a:lnTo>
                  <a:pt x="180705" y="6295"/>
                </a:lnTo>
                <a:lnTo>
                  <a:pt x="168974" y="6131"/>
                </a:lnTo>
                <a:lnTo>
                  <a:pt x="167094" y="4578"/>
                </a:lnTo>
                <a:close/>
                <a:moveTo>
                  <a:pt x="24893" y="5764"/>
                </a:moveTo>
                <a:lnTo>
                  <a:pt x="22849" y="7644"/>
                </a:lnTo>
                <a:lnTo>
                  <a:pt x="11078" y="7644"/>
                </a:lnTo>
                <a:lnTo>
                  <a:pt x="13653" y="5764"/>
                </a:lnTo>
                <a:close/>
                <a:moveTo>
                  <a:pt x="25915" y="5764"/>
                </a:moveTo>
                <a:lnTo>
                  <a:pt x="38831" y="5927"/>
                </a:lnTo>
                <a:lnTo>
                  <a:pt x="37155" y="7807"/>
                </a:lnTo>
                <a:lnTo>
                  <a:pt x="23871" y="7644"/>
                </a:lnTo>
                <a:lnTo>
                  <a:pt x="25915" y="5764"/>
                </a:lnTo>
                <a:close/>
                <a:moveTo>
                  <a:pt x="52320" y="5927"/>
                </a:moveTo>
                <a:lnTo>
                  <a:pt x="51093" y="7807"/>
                </a:lnTo>
                <a:lnTo>
                  <a:pt x="38177" y="7807"/>
                </a:lnTo>
                <a:lnTo>
                  <a:pt x="39689" y="5927"/>
                </a:lnTo>
                <a:close/>
                <a:moveTo>
                  <a:pt x="64582" y="5927"/>
                </a:moveTo>
                <a:lnTo>
                  <a:pt x="63723" y="7807"/>
                </a:lnTo>
                <a:lnTo>
                  <a:pt x="51952" y="7807"/>
                </a:lnTo>
                <a:lnTo>
                  <a:pt x="53341" y="5927"/>
                </a:lnTo>
                <a:close/>
                <a:moveTo>
                  <a:pt x="65604" y="5927"/>
                </a:moveTo>
                <a:lnTo>
                  <a:pt x="78356" y="6131"/>
                </a:lnTo>
                <a:lnTo>
                  <a:pt x="77866" y="7807"/>
                </a:lnTo>
                <a:lnTo>
                  <a:pt x="64582" y="7807"/>
                </a:lnTo>
                <a:lnTo>
                  <a:pt x="65604" y="5927"/>
                </a:lnTo>
                <a:close/>
                <a:moveTo>
                  <a:pt x="91967" y="6131"/>
                </a:moveTo>
                <a:lnTo>
                  <a:pt x="91804" y="7807"/>
                </a:lnTo>
                <a:lnTo>
                  <a:pt x="78888" y="7807"/>
                </a:lnTo>
                <a:lnTo>
                  <a:pt x="79378" y="6131"/>
                </a:lnTo>
                <a:close/>
                <a:moveTo>
                  <a:pt x="105251" y="6131"/>
                </a:moveTo>
                <a:lnTo>
                  <a:pt x="105456" y="7971"/>
                </a:lnTo>
                <a:lnTo>
                  <a:pt x="105456" y="7971"/>
                </a:lnTo>
                <a:lnTo>
                  <a:pt x="92826" y="7807"/>
                </a:lnTo>
                <a:lnTo>
                  <a:pt x="92826" y="6131"/>
                </a:lnTo>
                <a:close/>
                <a:moveTo>
                  <a:pt x="118208" y="6131"/>
                </a:moveTo>
                <a:lnTo>
                  <a:pt x="118740" y="7971"/>
                </a:lnTo>
                <a:lnTo>
                  <a:pt x="106273" y="7971"/>
                </a:lnTo>
                <a:lnTo>
                  <a:pt x="106110" y="6131"/>
                </a:lnTo>
                <a:close/>
                <a:moveTo>
                  <a:pt x="119067" y="6131"/>
                </a:moveTo>
                <a:lnTo>
                  <a:pt x="130798" y="6295"/>
                </a:lnTo>
                <a:lnTo>
                  <a:pt x="131656" y="7971"/>
                </a:lnTo>
                <a:lnTo>
                  <a:pt x="119557" y="7971"/>
                </a:lnTo>
                <a:lnTo>
                  <a:pt x="119067" y="6131"/>
                </a:lnTo>
                <a:close/>
                <a:moveTo>
                  <a:pt x="143060" y="6295"/>
                </a:moveTo>
                <a:lnTo>
                  <a:pt x="144286" y="7971"/>
                </a:lnTo>
                <a:lnTo>
                  <a:pt x="132514" y="7971"/>
                </a:lnTo>
                <a:lnTo>
                  <a:pt x="131656" y="6295"/>
                </a:lnTo>
                <a:close/>
                <a:moveTo>
                  <a:pt x="155158" y="6295"/>
                </a:moveTo>
                <a:lnTo>
                  <a:pt x="156712" y="7971"/>
                </a:lnTo>
                <a:lnTo>
                  <a:pt x="145103" y="7971"/>
                </a:lnTo>
                <a:lnTo>
                  <a:pt x="143918" y="6295"/>
                </a:lnTo>
                <a:close/>
                <a:moveTo>
                  <a:pt x="156017" y="6295"/>
                </a:moveTo>
                <a:lnTo>
                  <a:pt x="168279" y="6458"/>
                </a:lnTo>
                <a:lnTo>
                  <a:pt x="170159" y="7971"/>
                </a:lnTo>
                <a:lnTo>
                  <a:pt x="157570" y="7971"/>
                </a:lnTo>
                <a:lnTo>
                  <a:pt x="156017" y="6295"/>
                </a:lnTo>
                <a:close/>
                <a:moveTo>
                  <a:pt x="180868" y="6458"/>
                </a:moveTo>
                <a:lnTo>
                  <a:pt x="183116" y="8175"/>
                </a:lnTo>
                <a:lnTo>
                  <a:pt x="171018" y="7971"/>
                </a:lnTo>
                <a:lnTo>
                  <a:pt x="169137" y="6458"/>
                </a:lnTo>
                <a:close/>
                <a:moveTo>
                  <a:pt x="22686" y="7971"/>
                </a:moveTo>
                <a:lnTo>
                  <a:pt x="20274" y="10014"/>
                </a:lnTo>
                <a:lnTo>
                  <a:pt x="8176" y="10014"/>
                </a:lnTo>
                <a:lnTo>
                  <a:pt x="10751" y="7971"/>
                </a:lnTo>
                <a:close/>
                <a:moveTo>
                  <a:pt x="36992" y="7971"/>
                </a:moveTo>
                <a:lnTo>
                  <a:pt x="35112" y="10014"/>
                </a:lnTo>
                <a:lnTo>
                  <a:pt x="21460" y="10014"/>
                </a:lnTo>
                <a:lnTo>
                  <a:pt x="23708" y="7971"/>
                </a:lnTo>
                <a:close/>
                <a:moveTo>
                  <a:pt x="50930" y="7971"/>
                </a:moveTo>
                <a:lnTo>
                  <a:pt x="49581" y="10014"/>
                </a:lnTo>
                <a:lnTo>
                  <a:pt x="36133" y="10014"/>
                </a:lnTo>
                <a:lnTo>
                  <a:pt x="37809" y="7971"/>
                </a:lnTo>
                <a:close/>
                <a:moveTo>
                  <a:pt x="63560" y="7971"/>
                </a:moveTo>
                <a:lnTo>
                  <a:pt x="62538" y="10014"/>
                </a:lnTo>
                <a:lnTo>
                  <a:pt x="50603" y="10014"/>
                </a:lnTo>
                <a:lnTo>
                  <a:pt x="51788" y="7971"/>
                </a:lnTo>
                <a:close/>
                <a:moveTo>
                  <a:pt x="64582" y="7971"/>
                </a:moveTo>
                <a:lnTo>
                  <a:pt x="77866" y="8175"/>
                </a:lnTo>
                <a:lnTo>
                  <a:pt x="77334" y="10014"/>
                </a:lnTo>
                <a:lnTo>
                  <a:pt x="63560" y="10014"/>
                </a:lnTo>
                <a:lnTo>
                  <a:pt x="64582" y="7971"/>
                </a:lnTo>
                <a:close/>
                <a:moveTo>
                  <a:pt x="91804" y="8175"/>
                </a:moveTo>
                <a:lnTo>
                  <a:pt x="91640" y="10014"/>
                </a:lnTo>
                <a:lnTo>
                  <a:pt x="78356" y="10014"/>
                </a:lnTo>
                <a:lnTo>
                  <a:pt x="78888" y="8175"/>
                </a:lnTo>
                <a:close/>
                <a:moveTo>
                  <a:pt x="105456" y="8175"/>
                </a:moveTo>
                <a:lnTo>
                  <a:pt x="105619" y="10014"/>
                </a:lnTo>
                <a:lnTo>
                  <a:pt x="92662" y="10014"/>
                </a:lnTo>
                <a:lnTo>
                  <a:pt x="92662" y="8175"/>
                </a:lnTo>
                <a:close/>
                <a:moveTo>
                  <a:pt x="118740" y="8175"/>
                </a:moveTo>
                <a:lnTo>
                  <a:pt x="119394" y="10014"/>
                </a:lnTo>
                <a:lnTo>
                  <a:pt x="106641" y="10014"/>
                </a:lnTo>
                <a:lnTo>
                  <a:pt x="106273" y="8175"/>
                </a:lnTo>
                <a:close/>
                <a:moveTo>
                  <a:pt x="131819" y="8175"/>
                </a:moveTo>
                <a:lnTo>
                  <a:pt x="132678" y="10014"/>
                </a:lnTo>
                <a:lnTo>
                  <a:pt x="120252" y="10014"/>
                </a:lnTo>
                <a:lnTo>
                  <a:pt x="119557" y="8175"/>
                </a:lnTo>
                <a:close/>
                <a:moveTo>
                  <a:pt x="144449" y="8175"/>
                </a:moveTo>
                <a:lnTo>
                  <a:pt x="145798" y="10014"/>
                </a:lnTo>
                <a:lnTo>
                  <a:pt x="133536" y="10014"/>
                </a:lnTo>
                <a:lnTo>
                  <a:pt x="132678" y="8175"/>
                </a:lnTo>
                <a:close/>
                <a:moveTo>
                  <a:pt x="156875" y="8175"/>
                </a:moveTo>
                <a:lnTo>
                  <a:pt x="158388" y="10014"/>
                </a:lnTo>
                <a:lnTo>
                  <a:pt x="146657" y="10014"/>
                </a:lnTo>
                <a:lnTo>
                  <a:pt x="145308" y="8175"/>
                </a:lnTo>
                <a:close/>
                <a:moveTo>
                  <a:pt x="157734" y="8175"/>
                </a:moveTo>
                <a:lnTo>
                  <a:pt x="170323" y="8339"/>
                </a:lnTo>
                <a:lnTo>
                  <a:pt x="172366" y="10014"/>
                </a:lnTo>
                <a:lnTo>
                  <a:pt x="159246" y="10014"/>
                </a:lnTo>
                <a:lnTo>
                  <a:pt x="157734" y="8175"/>
                </a:lnTo>
                <a:close/>
                <a:moveTo>
                  <a:pt x="183280" y="8339"/>
                </a:moveTo>
                <a:lnTo>
                  <a:pt x="185487" y="10014"/>
                </a:lnTo>
                <a:lnTo>
                  <a:pt x="173061" y="10014"/>
                </a:lnTo>
                <a:lnTo>
                  <a:pt x="171181" y="8339"/>
                </a:lnTo>
                <a:close/>
                <a:moveTo>
                  <a:pt x="172530" y="10219"/>
                </a:moveTo>
                <a:lnTo>
                  <a:pt x="174574" y="12058"/>
                </a:lnTo>
                <a:lnTo>
                  <a:pt x="161126" y="12058"/>
                </a:lnTo>
                <a:lnTo>
                  <a:pt x="159409" y="10219"/>
                </a:lnTo>
                <a:close/>
                <a:moveTo>
                  <a:pt x="185814" y="10219"/>
                </a:moveTo>
                <a:lnTo>
                  <a:pt x="188226" y="12058"/>
                </a:lnTo>
                <a:lnTo>
                  <a:pt x="175432" y="12058"/>
                </a:lnTo>
                <a:lnTo>
                  <a:pt x="173388" y="10219"/>
                </a:lnTo>
                <a:close/>
                <a:moveTo>
                  <a:pt x="77171" y="10219"/>
                </a:moveTo>
                <a:lnTo>
                  <a:pt x="76640" y="12263"/>
                </a:lnTo>
                <a:lnTo>
                  <a:pt x="62538" y="12263"/>
                </a:lnTo>
                <a:lnTo>
                  <a:pt x="63355" y="10219"/>
                </a:lnTo>
                <a:close/>
                <a:moveTo>
                  <a:pt x="91640" y="10219"/>
                </a:moveTo>
                <a:lnTo>
                  <a:pt x="91477" y="12263"/>
                </a:lnTo>
                <a:lnTo>
                  <a:pt x="77661" y="12263"/>
                </a:lnTo>
                <a:lnTo>
                  <a:pt x="78193" y="10219"/>
                </a:lnTo>
                <a:close/>
                <a:moveTo>
                  <a:pt x="105783" y="10219"/>
                </a:moveTo>
                <a:lnTo>
                  <a:pt x="105946" y="12263"/>
                </a:lnTo>
                <a:lnTo>
                  <a:pt x="92499" y="12263"/>
                </a:lnTo>
                <a:lnTo>
                  <a:pt x="92662" y="10219"/>
                </a:lnTo>
                <a:close/>
                <a:moveTo>
                  <a:pt x="119394" y="10219"/>
                </a:moveTo>
                <a:lnTo>
                  <a:pt x="120089" y="12263"/>
                </a:lnTo>
                <a:lnTo>
                  <a:pt x="106968" y="12263"/>
                </a:lnTo>
                <a:lnTo>
                  <a:pt x="106641" y="10219"/>
                </a:lnTo>
                <a:close/>
                <a:moveTo>
                  <a:pt x="132841" y="10219"/>
                </a:moveTo>
                <a:lnTo>
                  <a:pt x="133863" y="12263"/>
                </a:lnTo>
                <a:lnTo>
                  <a:pt x="120947" y="12263"/>
                </a:lnTo>
                <a:lnTo>
                  <a:pt x="120252" y="10219"/>
                </a:lnTo>
                <a:close/>
                <a:moveTo>
                  <a:pt x="145962" y="10219"/>
                </a:moveTo>
                <a:lnTo>
                  <a:pt x="147147" y="12263"/>
                </a:lnTo>
                <a:lnTo>
                  <a:pt x="134721" y="12263"/>
                </a:lnTo>
                <a:lnTo>
                  <a:pt x="133700" y="10219"/>
                </a:lnTo>
                <a:close/>
                <a:moveTo>
                  <a:pt x="158755" y="10219"/>
                </a:moveTo>
                <a:lnTo>
                  <a:pt x="160268" y="12058"/>
                </a:lnTo>
                <a:lnTo>
                  <a:pt x="148169" y="12263"/>
                </a:lnTo>
                <a:lnTo>
                  <a:pt x="146820" y="10219"/>
                </a:lnTo>
                <a:close/>
                <a:moveTo>
                  <a:pt x="20111" y="10219"/>
                </a:moveTo>
                <a:lnTo>
                  <a:pt x="17740" y="12426"/>
                </a:lnTo>
                <a:lnTo>
                  <a:pt x="5110" y="12426"/>
                </a:lnTo>
                <a:lnTo>
                  <a:pt x="7849" y="10219"/>
                </a:lnTo>
                <a:close/>
                <a:moveTo>
                  <a:pt x="34948" y="10219"/>
                </a:moveTo>
                <a:lnTo>
                  <a:pt x="33068" y="12426"/>
                </a:lnTo>
                <a:lnTo>
                  <a:pt x="18762" y="12426"/>
                </a:lnTo>
                <a:lnTo>
                  <a:pt x="21133" y="10219"/>
                </a:lnTo>
                <a:close/>
                <a:moveTo>
                  <a:pt x="49417" y="10219"/>
                </a:moveTo>
                <a:lnTo>
                  <a:pt x="47864" y="12426"/>
                </a:lnTo>
                <a:lnTo>
                  <a:pt x="34090" y="12426"/>
                </a:lnTo>
                <a:lnTo>
                  <a:pt x="35970" y="10219"/>
                </a:lnTo>
                <a:close/>
                <a:moveTo>
                  <a:pt x="62538" y="10219"/>
                </a:moveTo>
                <a:lnTo>
                  <a:pt x="61516" y="12263"/>
                </a:lnTo>
                <a:lnTo>
                  <a:pt x="48886" y="12426"/>
                </a:lnTo>
                <a:lnTo>
                  <a:pt x="50439" y="10219"/>
                </a:lnTo>
                <a:close/>
                <a:moveTo>
                  <a:pt x="174737" y="12426"/>
                </a:moveTo>
                <a:lnTo>
                  <a:pt x="177149" y="14470"/>
                </a:lnTo>
                <a:lnTo>
                  <a:pt x="163333" y="14470"/>
                </a:lnTo>
                <a:lnTo>
                  <a:pt x="161453" y="12426"/>
                </a:lnTo>
                <a:close/>
                <a:moveTo>
                  <a:pt x="188553" y="12426"/>
                </a:moveTo>
                <a:lnTo>
                  <a:pt x="191087" y="14470"/>
                </a:lnTo>
                <a:lnTo>
                  <a:pt x="178007" y="14470"/>
                </a:lnTo>
                <a:lnTo>
                  <a:pt x="175595" y="12426"/>
                </a:lnTo>
                <a:close/>
                <a:moveTo>
                  <a:pt x="32700" y="12590"/>
                </a:moveTo>
                <a:lnTo>
                  <a:pt x="30656" y="14960"/>
                </a:lnTo>
                <a:lnTo>
                  <a:pt x="15860" y="14960"/>
                </a:lnTo>
                <a:lnTo>
                  <a:pt x="18394" y="12590"/>
                </a:lnTo>
                <a:close/>
                <a:moveTo>
                  <a:pt x="47701" y="12590"/>
                </a:moveTo>
                <a:lnTo>
                  <a:pt x="46188" y="14960"/>
                </a:lnTo>
                <a:lnTo>
                  <a:pt x="31678" y="14960"/>
                </a:lnTo>
                <a:lnTo>
                  <a:pt x="33722" y="12590"/>
                </a:lnTo>
                <a:close/>
                <a:moveTo>
                  <a:pt x="160636" y="12426"/>
                </a:moveTo>
                <a:lnTo>
                  <a:pt x="162311" y="14470"/>
                </a:lnTo>
                <a:lnTo>
                  <a:pt x="47210" y="14960"/>
                </a:lnTo>
                <a:lnTo>
                  <a:pt x="48723" y="12590"/>
                </a:lnTo>
                <a:lnTo>
                  <a:pt x="106968" y="12590"/>
                </a:lnTo>
                <a:lnTo>
                  <a:pt x="106968" y="12426"/>
                </a:lnTo>
                <a:lnTo>
                  <a:pt x="120089" y="12426"/>
                </a:lnTo>
                <a:lnTo>
                  <a:pt x="120089" y="12590"/>
                </a:lnTo>
                <a:lnTo>
                  <a:pt x="121110" y="12590"/>
                </a:lnTo>
                <a:lnTo>
                  <a:pt x="121110" y="12426"/>
                </a:lnTo>
                <a:lnTo>
                  <a:pt x="133863" y="12426"/>
                </a:lnTo>
                <a:lnTo>
                  <a:pt x="134067" y="12590"/>
                </a:lnTo>
                <a:lnTo>
                  <a:pt x="134885" y="12590"/>
                </a:lnTo>
                <a:lnTo>
                  <a:pt x="134885" y="12426"/>
                </a:lnTo>
                <a:lnTo>
                  <a:pt x="147352" y="12426"/>
                </a:lnTo>
                <a:lnTo>
                  <a:pt x="147515" y="12590"/>
                </a:lnTo>
                <a:lnTo>
                  <a:pt x="148373" y="12590"/>
                </a:lnTo>
                <a:lnTo>
                  <a:pt x="148373" y="12426"/>
                </a:lnTo>
                <a:close/>
                <a:moveTo>
                  <a:pt x="17372" y="12590"/>
                </a:moveTo>
                <a:lnTo>
                  <a:pt x="14675" y="14960"/>
                </a:lnTo>
                <a:lnTo>
                  <a:pt x="1554" y="15124"/>
                </a:lnTo>
                <a:lnTo>
                  <a:pt x="4783" y="12753"/>
                </a:lnTo>
                <a:lnTo>
                  <a:pt x="17372" y="12590"/>
                </a:lnTo>
                <a:close/>
                <a:moveTo>
                  <a:pt x="20111" y="0"/>
                </a:moveTo>
                <a:lnTo>
                  <a:pt x="1" y="15328"/>
                </a:lnTo>
                <a:lnTo>
                  <a:pt x="31515" y="15328"/>
                </a:lnTo>
                <a:lnTo>
                  <a:pt x="45984" y="15124"/>
                </a:lnTo>
                <a:lnTo>
                  <a:pt x="45821" y="15328"/>
                </a:lnTo>
                <a:lnTo>
                  <a:pt x="47006" y="15328"/>
                </a:lnTo>
                <a:lnTo>
                  <a:pt x="47006" y="15124"/>
                </a:lnTo>
                <a:lnTo>
                  <a:pt x="192313" y="14633"/>
                </a:lnTo>
                <a:lnTo>
                  <a:pt x="175105" y="1349"/>
                </a:lnTo>
                <a:lnTo>
                  <a:pt x="163333" y="1186"/>
                </a:lnTo>
                <a:lnTo>
                  <a:pt x="162679" y="1186"/>
                </a:lnTo>
                <a:lnTo>
                  <a:pt x="151235" y="1022"/>
                </a:lnTo>
                <a:lnTo>
                  <a:pt x="139340" y="1022"/>
                </a:lnTo>
                <a:lnTo>
                  <a:pt x="128754" y="818"/>
                </a:lnTo>
                <a:lnTo>
                  <a:pt x="116328" y="818"/>
                </a:lnTo>
                <a:lnTo>
                  <a:pt x="105251" y="654"/>
                </a:lnTo>
                <a:lnTo>
                  <a:pt x="104597" y="654"/>
                </a:lnTo>
                <a:lnTo>
                  <a:pt x="93194" y="491"/>
                </a:lnTo>
                <a:lnTo>
                  <a:pt x="80073" y="491"/>
                </a:lnTo>
                <a:lnTo>
                  <a:pt x="68301" y="327"/>
                </a:lnTo>
                <a:lnTo>
                  <a:pt x="67443" y="327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1" name="Google Shape;711;p28"/>
          <p:cNvGrpSpPr/>
          <p:nvPr/>
        </p:nvGrpSpPr>
        <p:grpSpPr>
          <a:xfrm>
            <a:off x="6123016" y="3048479"/>
            <a:ext cx="1627559" cy="875170"/>
            <a:chOff x="4894275" y="1974100"/>
            <a:chExt cx="3377379" cy="2028675"/>
          </a:xfrm>
        </p:grpSpPr>
        <p:sp>
          <p:nvSpPr>
            <p:cNvPr id="712" name="Google Shape;712;p28"/>
            <p:cNvSpPr/>
            <p:nvPr/>
          </p:nvSpPr>
          <p:spPr>
            <a:xfrm>
              <a:off x="4894275" y="1974100"/>
              <a:ext cx="3377276" cy="2028675"/>
            </a:xfrm>
            <a:custGeom>
              <a:rect b="b" l="l" r="r" t="t"/>
              <a:pathLst>
                <a:path extrusionOk="0" h="87717" w="145635">
                  <a:moveTo>
                    <a:pt x="8543" y="1"/>
                  </a:moveTo>
                  <a:cubicBezTo>
                    <a:pt x="3761" y="1"/>
                    <a:pt x="0" y="3924"/>
                    <a:pt x="0" y="8666"/>
                  </a:cubicBezTo>
                  <a:lnTo>
                    <a:pt x="0" y="79010"/>
                  </a:lnTo>
                  <a:cubicBezTo>
                    <a:pt x="0" y="83792"/>
                    <a:pt x="3761" y="87716"/>
                    <a:pt x="8543" y="87716"/>
                  </a:cubicBezTo>
                  <a:lnTo>
                    <a:pt x="137133" y="87716"/>
                  </a:lnTo>
                  <a:cubicBezTo>
                    <a:pt x="141874" y="87716"/>
                    <a:pt x="145634" y="83792"/>
                    <a:pt x="145634" y="79010"/>
                  </a:cubicBezTo>
                  <a:lnTo>
                    <a:pt x="145634" y="8666"/>
                  </a:lnTo>
                  <a:cubicBezTo>
                    <a:pt x="145634" y="3924"/>
                    <a:pt x="141874" y="1"/>
                    <a:pt x="137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5010071" y="2039400"/>
              <a:ext cx="3141877" cy="1887989"/>
            </a:xfrm>
            <a:custGeom>
              <a:rect b="b" l="l" r="r" t="t"/>
              <a:pathLst>
                <a:path extrusionOk="0" h="77171" w="129776">
                  <a:moveTo>
                    <a:pt x="121232" y="696"/>
                  </a:moveTo>
                  <a:cubicBezTo>
                    <a:pt x="123480" y="696"/>
                    <a:pt x="125320" y="1554"/>
                    <a:pt x="126873" y="3066"/>
                  </a:cubicBezTo>
                  <a:cubicBezTo>
                    <a:pt x="128222" y="4456"/>
                    <a:pt x="129080" y="6500"/>
                    <a:pt x="129080" y="8543"/>
                  </a:cubicBezTo>
                  <a:lnTo>
                    <a:pt x="129080" y="68465"/>
                  </a:lnTo>
                  <a:cubicBezTo>
                    <a:pt x="129080" y="70672"/>
                    <a:pt x="128222" y="72716"/>
                    <a:pt x="126873" y="74105"/>
                  </a:cubicBezTo>
                  <a:cubicBezTo>
                    <a:pt x="125320" y="75454"/>
                    <a:pt x="123480" y="76476"/>
                    <a:pt x="121232" y="76476"/>
                  </a:cubicBezTo>
                  <a:lnTo>
                    <a:pt x="8665" y="76476"/>
                  </a:lnTo>
                  <a:cubicBezTo>
                    <a:pt x="6458" y="76476"/>
                    <a:pt x="4415" y="75454"/>
                    <a:pt x="3066" y="74105"/>
                  </a:cubicBezTo>
                  <a:cubicBezTo>
                    <a:pt x="1676" y="72716"/>
                    <a:pt x="654" y="70672"/>
                    <a:pt x="654" y="68465"/>
                  </a:cubicBezTo>
                  <a:lnTo>
                    <a:pt x="654" y="8543"/>
                  </a:lnTo>
                  <a:cubicBezTo>
                    <a:pt x="654" y="6500"/>
                    <a:pt x="1676" y="4456"/>
                    <a:pt x="3066" y="3066"/>
                  </a:cubicBezTo>
                  <a:cubicBezTo>
                    <a:pt x="4415" y="1554"/>
                    <a:pt x="6458" y="696"/>
                    <a:pt x="8665" y="696"/>
                  </a:cubicBezTo>
                  <a:close/>
                  <a:moveTo>
                    <a:pt x="8665" y="1"/>
                  </a:moveTo>
                  <a:cubicBezTo>
                    <a:pt x="3924" y="1"/>
                    <a:pt x="0" y="3925"/>
                    <a:pt x="0" y="8543"/>
                  </a:cubicBezTo>
                  <a:lnTo>
                    <a:pt x="0" y="68465"/>
                  </a:lnTo>
                  <a:cubicBezTo>
                    <a:pt x="0" y="73247"/>
                    <a:pt x="3924" y="77171"/>
                    <a:pt x="8665" y="77171"/>
                  </a:cubicBezTo>
                  <a:lnTo>
                    <a:pt x="121232" y="77171"/>
                  </a:lnTo>
                  <a:cubicBezTo>
                    <a:pt x="126015" y="77171"/>
                    <a:pt x="129775" y="73247"/>
                    <a:pt x="129775" y="68465"/>
                  </a:cubicBezTo>
                  <a:lnTo>
                    <a:pt x="129775" y="8543"/>
                  </a:lnTo>
                  <a:cubicBezTo>
                    <a:pt x="129775" y="3925"/>
                    <a:pt x="126015" y="1"/>
                    <a:pt x="12123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4894275" y="2927384"/>
              <a:ext cx="593774" cy="650011"/>
            </a:xfrm>
            <a:custGeom>
              <a:rect b="b" l="l" r="r" t="t"/>
              <a:pathLst>
                <a:path extrusionOk="0" h="26569" w="24526">
                  <a:moveTo>
                    <a:pt x="1" y="1"/>
                  </a:moveTo>
                  <a:lnTo>
                    <a:pt x="1" y="4252"/>
                  </a:lnTo>
                  <a:lnTo>
                    <a:pt x="4783" y="9034"/>
                  </a:lnTo>
                  <a:lnTo>
                    <a:pt x="4783" y="4947"/>
                  </a:lnTo>
                  <a:lnTo>
                    <a:pt x="1" y="1"/>
                  </a:lnTo>
                  <a:close/>
                  <a:moveTo>
                    <a:pt x="5437" y="5601"/>
                  </a:moveTo>
                  <a:lnTo>
                    <a:pt x="5437" y="9688"/>
                  </a:lnTo>
                  <a:lnTo>
                    <a:pt x="21787" y="26038"/>
                  </a:lnTo>
                  <a:cubicBezTo>
                    <a:pt x="22155" y="26405"/>
                    <a:pt x="22482" y="26569"/>
                    <a:pt x="22809" y="26569"/>
                  </a:cubicBezTo>
                  <a:cubicBezTo>
                    <a:pt x="23340" y="26569"/>
                    <a:pt x="23667" y="26405"/>
                    <a:pt x="24035" y="26038"/>
                  </a:cubicBezTo>
                  <a:cubicBezTo>
                    <a:pt x="24525" y="25547"/>
                    <a:pt x="24525" y="24525"/>
                    <a:pt x="24035" y="23994"/>
                  </a:cubicBezTo>
                  <a:lnTo>
                    <a:pt x="5437" y="5601"/>
                  </a:ln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4894275" y="2748398"/>
              <a:ext cx="412684" cy="466009"/>
            </a:xfrm>
            <a:custGeom>
              <a:rect b="b" l="l" r="r" t="t"/>
              <a:pathLst>
                <a:path extrusionOk="0" h="19048" w="17046">
                  <a:moveTo>
                    <a:pt x="1" y="0"/>
                  </a:moveTo>
                  <a:lnTo>
                    <a:pt x="1" y="4088"/>
                  </a:lnTo>
                  <a:lnTo>
                    <a:pt x="4783" y="8993"/>
                  </a:lnTo>
                  <a:lnTo>
                    <a:pt x="4783" y="4742"/>
                  </a:lnTo>
                  <a:lnTo>
                    <a:pt x="1" y="0"/>
                  </a:lnTo>
                  <a:close/>
                  <a:moveTo>
                    <a:pt x="5437" y="5437"/>
                  </a:moveTo>
                  <a:lnTo>
                    <a:pt x="5437" y="9688"/>
                  </a:lnTo>
                  <a:lnTo>
                    <a:pt x="14470" y="18557"/>
                  </a:lnTo>
                  <a:cubicBezTo>
                    <a:pt x="14634" y="18884"/>
                    <a:pt x="15165" y="19048"/>
                    <a:pt x="15492" y="19048"/>
                  </a:cubicBezTo>
                  <a:cubicBezTo>
                    <a:pt x="15860" y="19048"/>
                    <a:pt x="16187" y="18884"/>
                    <a:pt x="16514" y="18557"/>
                  </a:cubicBezTo>
                  <a:cubicBezTo>
                    <a:pt x="17045" y="18026"/>
                    <a:pt x="17045" y="17004"/>
                    <a:pt x="16514" y="16514"/>
                  </a:cubicBezTo>
                  <a:lnTo>
                    <a:pt x="5437" y="5437"/>
                  </a:ln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7166298" y="1974105"/>
              <a:ext cx="481948" cy="382978"/>
            </a:xfrm>
            <a:custGeom>
              <a:rect b="b" l="l" r="r" t="t"/>
              <a:pathLst>
                <a:path extrusionOk="0" h="15819" w="19907">
                  <a:moveTo>
                    <a:pt x="1" y="0"/>
                  </a:moveTo>
                  <a:lnTo>
                    <a:pt x="3066" y="2698"/>
                  </a:lnTo>
                  <a:lnTo>
                    <a:pt x="7481" y="2698"/>
                  </a:lnTo>
                  <a:lnTo>
                    <a:pt x="4415" y="0"/>
                  </a:lnTo>
                  <a:close/>
                  <a:moveTo>
                    <a:pt x="3924" y="3393"/>
                  </a:moveTo>
                  <a:lnTo>
                    <a:pt x="17209" y="15491"/>
                  </a:lnTo>
                  <a:cubicBezTo>
                    <a:pt x="17536" y="15655"/>
                    <a:pt x="17863" y="15818"/>
                    <a:pt x="18230" y="15818"/>
                  </a:cubicBezTo>
                  <a:cubicBezTo>
                    <a:pt x="18557" y="15818"/>
                    <a:pt x="19089" y="15655"/>
                    <a:pt x="19252" y="15328"/>
                  </a:cubicBezTo>
                  <a:cubicBezTo>
                    <a:pt x="19906" y="14633"/>
                    <a:pt x="19743" y="13775"/>
                    <a:pt x="19252" y="13284"/>
                  </a:cubicBezTo>
                  <a:lnTo>
                    <a:pt x="8339" y="3393"/>
                  </a:ln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5554307" y="3643378"/>
              <a:ext cx="436434" cy="350021"/>
            </a:xfrm>
            <a:custGeom>
              <a:rect b="b" l="l" r="r" t="t"/>
              <a:pathLst>
                <a:path extrusionOk="0" h="14307" w="18027">
                  <a:moveTo>
                    <a:pt x="1677" y="1"/>
                  </a:moveTo>
                  <a:cubicBezTo>
                    <a:pt x="1186" y="1"/>
                    <a:pt x="859" y="205"/>
                    <a:pt x="491" y="532"/>
                  </a:cubicBezTo>
                  <a:cubicBezTo>
                    <a:pt x="1" y="1227"/>
                    <a:pt x="1" y="2044"/>
                    <a:pt x="655" y="2576"/>
                  </a:cubicBezTo>
                  <a:lnTo>
                    <a:pt x="9688" y="10914"/>
                  </a:lnTo>
                  <a:lnTo>
                    <a:pt x="14143" y="10914"/>
                  </a:lnTo>
                  <a:lnTo>
                    <a:pt x="2535" y="368"/>
                  </a:lnTo>
                  <a:cubicBezTo>
                    <a:pt x="2372" y="205"/>
                    <a:pt x="2045" y="1"/>
                    <a:pt x="1677" y="1"/>
                  </a:cubicBezTo>
                  <a:close/>
                  <a:moveTo>
                    <a:pt x="10546" y="11609"/>
                  </a:moveTo>
                  <a:lnTo>
                    <a:pt x="13612" y="14307"/>
                  </a:lnTo>
                  <a:lnTo>
                    <a:pt x="18026" y="14307"/>
                  </a:lnTo>
                  <a:lnTo>
                    <a:pt x="14961" y="11609"/>
                  </a:ln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5805654" y="3698376"/>
              <a:ext cx="375086" cy="295023"/>
            </a:xfrm>
            <a:custGeom>
              <a:rect b="b" l="l" r="r" t="t"/>
              <a:pathLst>
                <a:path extrusionOk="0" h="12059" w="15493">
                  <a:moveTo>
                    <a:pt x="1718" y="1"/>
                  </a:moveTo>
                  <a:cubicBezTo>
                    <a:pt x="1186" y="1"/>
                    <a:pt x="859" y="164"/>
                    <a:pt x="491" y="491"/>
                  </a:cubicBezTo>
                  <a:cubicBezTo>
                    <a:pt x="1" y="1186"/>
                    <a:pt x="1" y="2044"/>
                    <a:pt x="696" y="2535"/>
                  </a:cubicBezTo>
                  <a:lnTo>
                    <a:pt x="7317" y="8666"/>
                  </a:lnTo>
                  <a:lnTo>
                    <a:pt x="11732" y="8666"/>
                  </a:lnTo>
                  <a:lnTo>
                    <a:pt x="2535" y="328"/>
                  </a:lnTo>
                  <a:cubicBezTo>
                    <a:pt x="2372" y="164"/>
                    <a:pt x="2045" y="1"/>
                    <a:pt x="1718" y="1"/>
                  </a:cubicBezTo>
                  <a:close/>
                  <a:moveTo>
                    <a:pt x="8012" y="9361"/>
                  </a:moveTo>
                  <a:lnTo>
                    <a:pt x="11078" y="12059"/>
                  </a:lnTo>
                  <a:lnTo>
                    <a:pt x="15492" y="12059"/>
                  </a:lnTo>
                  <a:lnTo>
                    <a:pt x="12427" y="9361"/>
                  </a:ln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6980269" y="1974105"/>
              <a:ext cx="380000" cy="291924"/>
            </a:xfrm>
            <a:custGeom>
              <a:rect b="b" l="l" r="r" t="t"/>
              <a:pathLst>
                <a:path extrusionOk="0" h="12058" w="15696">
                  <a:moveTo>
                    <a:pt x="0" y="0"/>
                  </a:moveTo>
                  <a:lnTo>
                    <a:pt x="3066" y="2698"/>
                  </a:lnTo>
                  <a:lnTo>
                    <a:pt x="7521" y="2698"/>
                  </a:lnTo>
                  <a:lnTo>
                    <a:pt x="4456" y="0"/>
                  </a:lnTo>
                  <a:close/>
                  <a:moveTo>
                    <a:pt x="3761" y="3393"/>
                  </a:moveTo>
                  <a:lnTo>
                    <a:pt x="12957" y="11731"/>
                  </a:lnTo>
                  <a:cubicBezTo>
                    <a:pt x="13284" y="11894"/>
                    <a:pt x="13652" y="12058"/>
                    <a:pt x="13979" y="12058"/>
                  </a:cubicBezTo>
                  <a:cubicBezTo>
                    <a:pt x="14511" y="12058"/>
                    <a:pt x="14838" y="11894"/>
                    <a:pt x="15165" y="11567"/>
                  </a:cubicBezTo>
                  <a:cubicBezTo>
                    <a:pt x="15696" y="11036"/>
                    <a:pt x="15696" y="10014"/>
                    <a:pt x="15001" y="9524"/>
                  </a:cubicBezTo>
                  <a:lnTo>
                    <a:pt x="8175" y="3393"/>
                  </a:ln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7672965" y="2381801"/>
              <a:ext cx="598689" cy="585834"/>
            </a:xfrm>
            <a:custGeom>
              <a:rect b="b" l="l" r="r" t="t"/>
              <a:pathLst>
                <a:path extrusionOk="0" h="24198" w="24729">
                  <a:moveTo>
                    <a:pt x="1553" y="0"/>
                  </a:moveTo>
                  <a:cubicBezTo>
                    <a:pt x="1226" y="0"/>
                    <a:pt x="858" y="164"/>
                    <a:pt x="531" y="532"/>
                  </a:cubicBezTo>
                  <a:cubicBezTo>
                    <a:pt x="0" y="1022"/>
                    <a:pt x="0" y="2044"/>
                    <a:pt x="695" y="2575"/>
                  </a:cubicBezTo>
                  <a:lnTo>
                    <a:pt x="19088" y="19252"/>
                  </a:lnTo>
                  <a:lnTo>
                    <a:pt x="19088" y="15164"/>
                  </a:lnTo>
                  <a:lnTo>
                    <a:pt x="2575" y="327"/>
                  </a:lnTo>
                  <a:cubicBezTo>
                    <a:pt x="2412" y="0"/>
                    <a:pt x="1880" y="0"/>
                    <a:pt x="1553" y="0"/>
                  </a:cubicBezTo>
                  <a:close/>
                  <a:moveTo>
                    <a:pt x="19783" y="15859"/>
                  </a:moveTo>
                  <a:lnTo>
                    <a:pt x="19783" y="19742"/>
                  </a:lnTo>
                  <a:lnTo>
                    <a:pt x="24729" y="24198"/>
                  </a:lnTo>
                  <a:lnTo>
                    <a:pt x="24729" y="20274"/>
                  </a:lnTo>
                  <a:lnTo>
                    <a:pt x="19783" y="15859"/>
                  </a:ln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7508676" y="1974105"/>
              <a:ext cx="552206" cy="445319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7887684" y="2092855"/>
              <a:ext cx="383971" cy="391887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4894275" y="3443377"/>
              <a:ext cx="383995" cy="396015"/>
            </a:xfrm>
            <a:custGeom>
              <a:rect b="b" l="l" r="r" t="t"/>
              <a:pathLst>
                <a:path extrusionOk="0" h="16187" w="15861">
                  <a:moveTo>
                    <a:pt x="1" y="1"/>
                  </a:moveTo>
                  <a:lnTo>
                    <a:pt x="1" y="3925"/>
                  </a:lnTo>
                  <a:lnTo>
                    <a:pt x="13121" y="15860"/>
                  </a:lnTo>
                  <a:cubicBezTo>
                    <a:pt x="13448" y="16023"/>
                    <a:pt x="13816" y="16187"/>
                    <a:pt x="14143" y="16187"/>
                  </a:cubicBezTo>
                  <a:cubicBezTo>
                    <a:pt x="14470" y="16187"/>
                    <a:pt x="15002" y="16023"/>
                    <a:pt x="15165" y="15696"/>
                  </a:cubicBezTo>
                  <a:cubicBezTo>
                    <a:pt x="15860" y="15165"/>
                    <a:pt x="15656" y="14143"/>
                    <a:pt x="15165" y="136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5105070" y="3510386"/>
              <a:ext cx="584841" cy="483012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4C64D8">
                <a:alpha val="1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5" name="Google Shape;725;p28"/>
          <p:cNvSpPr/>
          <p:nvPr/>
        </p:nvSpPr>
        <p:spPr>
          <a:xfrm>
            <a:off x="8016723" y="2945939"/>
            <a:ext cx="25074" cy="22458"/>
          </a:xfrm>
          <a:custGeom>
            <a:rect b="b" l="l" r="r" t="t"/>
            <a:pathLst>
              <a:path extrusionOk="0" h="1097" w="1096">
                <a:moveTo>
                  <a:pt x="548" y="144"/>
                </a:moveTo>
                <a:cubicBezTo>
                  <a:pt x="774" y="144"/>
                  <a:pt x="953" y="322"/>
                  <a:pt x="953" y="549"/>
                </a:cubicBezTo>
                <a:cubicBezTo>
                  <a:pt x="953" y="763"/>
                  <a:pt x="774" y="941"/>
                  <a:pt x="548" y="941"/>
                </a:cubicBezTo>
                <a:cubicBezTo>
                  <a:pt x="333" y="941"/>
                  <a:pt x="155" y="763"/>
                  <a:pt x="155" y="549"/>
                </a:cubicBezTo>
                <a:cubicBezTo>
                  <a:pt x="155" y="322"/>
                  <a:pt x="333" y="144"/>
                  <a:pt x="548" y="144"/>
                </a:cubicBezTo>
                <a:close/>
                <a:moveTo>
                  <a:pt x="548" y="1"/>
                </a:moveTo>
                <a:cubicBezTo>
                  <a:pt x="250" y="1"/>
                  <a:pt x="0" y="251"/>
                  <a:pt x="0" y="549"/>
                </a:cubicBezTo>
                <a:cubicBezTo>
                  <a:pt x="0" y="846"/>
                  <a:pt x="250" y="1096"/>
                  <a:pt x="548" y="1096"/>
                </a:cubicBezTo>
                <a:cubicBezTo>
                  <a:pt x="845" y="1096"/>
                  <a:pt x="1095" y="846"/>
                  <a:pt x="1095" y="549"/>
                </a:cubicBezTo>
                <a:cubicBezTo>
                  <a:pt x="1095" y="251"/>
                  <a:pt x="845" y="1"/>
                  <a:pt x="548" y="1"/>
                </a:cubicBezTo>
                <a:close/>
              </a:path>
            </a:pathLst>
          </a:custGeom>
          <a:solidFill>
            <a:srgbClr val="00004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6" name="Google Shape;726;p28"/>
          <p:cNvGrpSpPr/>
          <p:nvPr/>
        </p:nvGrpSpPr>
        <p:grpSpPr>
          <a:xfrm>
            <a:off x="6121626" y="3941970"/>
            <a:ext cx="825973" cy="263075"/>
            <a:chOff x="-5302450" y="3084350"/>
            <a:chExt cx="1519450" cy="540750"/>
          </a:xfrm>
        </p:grpSpPr>
        <p:sp>
          <p:nvSpPr>
            <p:cNvPr id="727" name="Google Shape;727;p28"/>
            <p:cNvSpPr/>
            <p:nvPr/>
          </p:nvSpPr>
          <p:spPr>
            <a:xfrm>
              <a:off x="-4388300" y="3084350"/>
              <a:ext cx="584625" cy="269450"/>
            </a:xfrm>
            <a:custGeom>
              <a:rect b="b" l="l" r="r" t="t"/>
              <a:pathLst>
                <a:path extrusionOk="0" h="10778" w="23385">
                  <a:moveTo>
                    <a:pt x="4286" y="1"/>
                  </a:moveTo>
                  <a:cubicBezTo>
                    <a:pt x="3334" y="1"/>
                    <a:pt x="2281" y="326"/>
                    <a:pt x="1454" y="953"/>
                  </a:cubicBezTo>
                  <a:cubicBezTo>
                    <a:pt x="1028" y="1254"/>
                    <a:pt x="627" y="1680"/>
                    <a:pt x="402" y="2206"/>
                  </a:cubicBezTo>
                  <a:cubicBezTo>
                    <a:pt x="101" y="2732"/>
                    <a:pt x="1" y="3259"/>
                    <a:pt x="1" y="3885"/>
                  </a:cubicBezTo>
                  <a:cubicBezTo>
                    <a:pt x="1" y="4612"/>
                    <a:pt x="201" y="5339"/>
                    <a:pt x="527" y="6166"/>
                  </a:cubicBezTo>
                  <a:lnTo>
                    <a:pt x="2181" y="5339"/>
                  </a:lnTo>
                  <a:cubicBezTo>
                    <a:pt x="1981" y="4712"/>
                    <a:pt x="1880" y="4286"/>
                    <a:pt x="1880" y="3885"/>
                  </a:cubicBezTo>
                  <a:cubicBezTo>
                    <a:pt x="1880" y="3559"/>
                    <a:pt x="1880" y="3259"/>
                    <a:pt x="2081" y="3033"/>
                  </a:cubicBezTo>
                  <a:cubicBezTo>
                    <a:pt x="2181" y="2632"/>
                    <a:pt x="2507" y="2407"/>
                    <a:pt x="2908" y="2206"/>
                  </a:cubicBezTo>
                  <a:cubicBezTo>
                    <a:pt x="3334" y="1880"/>
                    <a:pt x="3860" y="1780"/>
                    <a:pt x="4286" y="1780"/>
                  </a:cubicBezTo>
                  <a:cubicBezTo>
                    <a:pt x="4788" y="1780"/>
                    <a:pt x="5214" y="1880"/>
                    <a:pt x="5540" y="2106"/>
                  </a:cubicBezTo>
                  <a:cubicBezTo>
                    <a:pt x="5640" y="2206"/>
                    <a:pt x="5740" y="2206"/>
                    <a:pt x="5941" y="2306"/>
                  </a:cubicBezTo>
                  <a:cubicBezTo>
                    <a:pt x="7194" y="2933"/>
                    <a:pt x="11379" y="5138"/>
                    <a:pt x="15139" y="7018"/>
                  </a:cubicBezTo>
                  <a:cubicBezTo>
                    <a:pt x="18998" y="8998"/>
                    <a:pt x="22557" y="10778"/>
                    <a:pt x="22557" y="10778"/>
                  </a:cubicBezTo>
                  <a:lnTo>
                    <a:pt x="23384" y="9098"/>
                  </a:lnTo>
                  <a:cubicBezTo>
                    <a:pt x="23384" y="9098"/>
                    <a:pt x="23184" y="8998"/>
                    <a:pt x="22758" y="8772"/>
                  </a:cubicBezTo>
                  <a:cubicBezTo>
                    <a:pt x="21078" y="7945"/>
                    <a:pt x="17119" y="5965"/>
                    <a:pt x="13459" y="4086"/>
                  </a:cubicBezTo>
                  <a:cubicBezTo>
                    <a:pt x="11680" y="3133"/>
                    <a:pt x="9926" y="2306"/>
                    <a:pt x="8672" y="1680"/>
                  </a:cubicBezTo>
                  <a:cubicBezTo>
                    <a:pt x="7920" y="1379"/>
                    <a:pt x="7419" y="1053"/>
                    <a:pt x="7093" y="853"/>
                  </a:cubicBezTo>
                  <a:cubicBezTo>
                    <a:pt x="6893" y="752"/>
                    <a:pt x="6667" y="627"/>
                    <a:pt x="6567" y="627"/>
                  </a:cubicBezTo>
                  <a:cubicBezTo>
                    <a:pt x="6567" y="527"/>
                    <a:pt x="6467" y="527"/>
                    <a:pt x="6467" y="527"/>
                  </a:cubicBezTo>
                  <a:cubicBezTo>
                    <a:pt x="5840" y="126"/>
                    <a:pt x="5013" y="1"/>
                    <a:pt x="428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-5302450" y="3142000"/>
              <a:ext cx="509425" cy="211800"/>
            </a:xfrm>
            <a:custGeom>
              <a:rect b="b" l="l" r="r" t="t"/>
              <a:pathLst>
                <a:path extrusionOk="0" h="8472" w="20377">
                  <a:moveTo>
                    <a:pt x="4286" y="0"/>
                  </a:moveTo>
                  <a:cubicBezTo>
                    <a:pt x="3358" y="0"/>
                    <a:pt x="2306" y="326"/>
                    <a:pt x="1479" y="953"/>
                  </a:cubicBezTo>
                  <a:cubicBezTo>
                    <a:pt x="1053" y="1253"/>
                    <a:pt x="627" y="1679"/>
                    <a:pt x="426" y="2206"/>
                  </a:cubicBezTo>
                  <a:cubicBezTo>
                    <a:pt x="125" y="2707"/>
                    <a:pt x="0" y="3233"/>
                    <a:pt x="0" y="3860"/>
                  </a:cubicBezTo>
                  <a:cubicBezTo>
                    <a:pt x="0" y="4587"/>
                    <a:pt x="226" y="5339"/>
                    <a:pt x="526" y="6166"/>
                  </a:cubicBezTo>
                  <a:lnTo>
                    <a:pt x="2206" y="5339"/>
                  </a:lnTo>
                  <a:cubicBezTo>
                    <a:pt x="2005" y="4812"/>
                    <a:pt x="1880" y="4286"/>
                    <a:pt x="1880" y="3860"/>
                  </a:cubicBezTo>
                  <a:cubicBezTo>
                    <a:pt x="1880" y="3559"/>
                    <a:pt x="2005" y="3233"/>
                    <a:pt x="2105" y="3033"/>
                  </a:cubicBezTo>
                  <a:cubicBezTo>
                    <a:pt x="2206" y="2707"/>
                    <a:pt x="2506" y="2406"/>
                    <a:pt x="2932" y="2206"/>
                  </a:cubicBezTo>
                  <a:cubicBezTo>
                    <a:pt x="3358" y="1980"/>
                    <a:pt x="3885" y="1880"/>
                    <a:pt x="4286" y="1880"/>
                  </a:cubicBezTo>
                  <a:cubicBezTo>
                    <a:pt x="4812" y="1880"/>
                    <a:pt x="5238" y="1980"/>
                    <a:pt x="5539" y="2081"/>
                  </a:cubicBezTo>
                  <a:lnTo>
                    <a:pt x="5539" y="2206"/>
                  </a:lnTo>
                  <a:cubicBezTo>
                    <a:pt x="5639" y="2206"/>
                    <a:pt x="5764" y="2306"/>
                    <a:pt x="5865" y="2306"/>
                  </a:cubicBezTo>
                  <a:cubicBezTo>
                    <a:pt x="6491" y="2607"/>
                    <a:pt x="7519" y="3133"/>
                    <a:pt x="8897" y="3760"/>
                  </a:cubicBezTo>
                  <a:cubicBezTo>
                    <a:pt x="13058" y="5639"/>
                    <a:pt x="19649" y="8472"/>
                    <a:pt x="19649" y="8472"/>
                  </a:cubicBezTo>
                  <a:lnTo>
                    <a:pt x="20376" y="6792"/>
                  </a:lnTo>
                  <a:cubicBezTo>
                    <a:pt x="20376" y="6792"/>
                    <a:pt x="20176" y="6692"/>
                    <a:pt x="19750" y="6592"/>
                  </a:cubicBezTo>
                  <a:cubicBezTo>
                    <a:pt x="18496" y="5965"/>
                    <a:pt x="15163" y="4487"/>
                    <a:pt x="12231" y="3133"/>
                  </a:cubicBezTo>
                  <a:cubicBezTo>
                    <a:pt x="10777" y="2507"/>
                    <a:pt x="9298" y="1880"/>
                    <a:pt x="8271" y="1354"/>
                  </a:cubicBezTo>
                  <a:cubicBezTo>
                    <a:pt x="7744" y="1153"/>
                    <a:pt x="7218" y="953"/>
                    <a:pt x="6892" y="727"/>
                  </a:cubicBezTo>
                  <a:cubicBezTo>
                    <a:pt x="6792" y="727"/>
                    <a:pt x="6692" y="627"/>
                    <a:pt x="6592" y="627"/>
                  </a:cubicBezTo>
                  <a:lnTo>
                    <a:pt x="6491" y="527"/>
                  </a:lnTo>
                  <a:cubicBezTo>
                    <a:pt x="5865" y="101"/>
                    <a:pt x="5138" y="0"/>
                    <a:pt x="42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-4832525" y="3193825"/>
              <a:ext cx="451775" cy="409275"/>
            </a:xfrm>
            <a:custGeom>
              <a:rect b="b" l="l" r="r" t="t"/>
              <a:pathLst>
                <a:path extrusionOk="0" h="16371" w="18071">
                  <a:moveTo>
                    <a:pt x="9043" y="0"/>
                  </a:moveTo>
                  <a:cubicBezTo>
                    <a:pt x="8405" y="0"/>
                    <a:pt x="7759" y="76"/>
                    <a:pt x="7118" y="233"/>
                  </a:cubicBezTo>
                  <a:cubicBezTo>
                    <a:pt x="2732" y="1386"/>
                    <a:pt x="0" y="5872"/>
                    <a:pt x="1153" y="10258"/>
                  </a:cubicBezTo>
                  <a:cubicBezTo>
                    <a:pt x="2121" y="13942"/>
                    <a:pt x="5371" y="16371"/>
                    <a:pt x="8985" y="16371"/>
                  </a:cubicBezTo>
                  <a:cubicBezTo>
                    <a:pt x="9674" y="16371"/>
                    <a:pt x="10376" y="16282"/>
                    <a:pt x="11078" y="16098"/>
                  </a:cubicBezTo>
                  <a:cubicBezTo>
                    <a:pt x="15464" y="14945"/>
                    <a:pt x="18070" y="10559"/>
                    <a:pt x="17043" y="6173"/>
                  </a:cubicBezTo>
                  <a:cubicBezTo>
                    <a:pt x="16062" y="2443"/>
                    <a:pt x="12671" y="0"/>
                    <a:pt x="9043" y="0"/>
                  </a:cubicBezTo>
                  <a:close/>
                </a:path>
              </a:pathLst>
            </a:custGeom>
            <a:solidFill>
              <a:srgbClr val="B8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-4803700" y="3447750"/>
              <a:ext cx="25" cy="2550"/>
            </a:xfrm>
            <a:custGeom>
              <a:rect b="b" l="l" r="r" t="t"/>
              <a:pathLst>
                <a:path extrusionOk="0" h="102" w="1">
                  <a:moveTo>
                    <a:pt x="0" y="1"/>
                  </a:moveTo>
                  <a:lnTo>
                    <a:pt x="0" y="10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FF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-4808725" y="3197125"/>
              <a:ext cx="287000" cy="284500"/>
            </a:xfrm>
            <a:custGeom>
              <a:rect b="b" l="l" r="r" t="t"/>
              <a:pathLst>
                <a:path extrusionOk="0" h="11380" w="11480">
                  <a:moveTo>
                    <a:pt x="9299" y="1"/>
                  </a:moveTo>
                  <a:lnTo>
                    <a:pt x="1" y="9274"/>
                  </a:lnTo>
                  <a:cubicBezTo>
                    <a:pt x="101" y="9500"/>
                    <a:pt x="101" y="9800"/>
                    <a:pt x="201" y="10026"/>
                  </a:cubicBezTo>
                  <a:lnTo>
                    <a:pt x="201" y="10126"/>
                  </a:lnTo>
                  <a:cubicBezTo>
                    <a:pt x="301" y="10527"/>
                    <a:pt x="527" y="10953"/>
                    <a:pt x="627" y="11379"/>
                  </a:cubicBezTo>
                  <a:cubicBezTo>
                    <a:pt x="4286" y="7720"/>
                    <a:pt x="7820" y="4161"/>
                    <a:pt x="11479" y="627"/>
                  </a:cubicBezTo>
                  <a:cubicBezTo>
                    <a:pt x="10752" y="302"/>
                    <a:pt x="10026" y="101"/>
                    <a:pt x="9299" y="1"/>
                  </a:cubicBezTo>
                  <a:close/>
                </a:path>
              </a:pathLst>
            </a:custGeom>
            <a:solidFill>
              <a:srgbClr val="CA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-4777400" y="3228450"/>
              <a:ext cx="352150" cy="349650"/>
            </a:xfrm>
            <a:custGeom>
              <a:rect b="b" l="l" r="r" t="t"/>
              <a:pathLst>
                <a:path extrusionOk="0" h="13986" w="14086">
                  <a:moveTo>
                    <a:pt x="11279" y="1"/>
                  </a:moveTo>
                  <a:lnTo>
                    <a:pt x="1" y="11279"/>
                  </a:lnTo>
                  <a:cubicBezTo>
                    <a:pt x="828" y="12407"/>
                    <a:pt x="1880" y="13359"/>
                    <a:pt x="3033" y="13986"/>
                  </a:cubicBezTo>
                  <a:lnTo>
                    <a:pt x="14086" y="3008"/>
                  </a:lnTo>
                  <a:cubicBezTo>
                    <a:pt x="13459" y="1755"/>
                    <a:pt x="12532" y="728"/>
                    <a:pt x="11279" y="1"/>
                  </a:cubicBezTo>
                  <a:close/>
                </a:path>
              </a:pathLst>
            </a:custGeom>
            <a:solidFill>
              <a:srgbClr val="CA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-4237300" y="3179650"/>
              <a:ext cx="451800" cy="409300"/>
            </a:xfrm>
            <a:custGeom>
              <a:rect b="b" l="l" r="r" t="t"/>
              <a:pathLst>
                <a:path extrusionOk="0" h="16372" w="18072">
                  <a:moveTo>
                    <a:pt x="9118" y="1"/>
                  </a:moveTo>
                  <a:cubicBezTo>
                    <a:pt x="8425" y="1"/>
                    <a:pt x="7720" y="89"/>
                    <a:pt x="7018" y="274"/>
                  </a:cubicBezTo>
                  <a:cubicBezTo>
                    <a:pt x="2632" y="1427"/>
                    <a:pt x="1" y="5813"/>
                    <a:pt x="1154" y="10199"/>
                  </a:cubicBezTo>
                  <a:cubicBezTo>
                    <a:pt x="2049" y="13929"/>
                    <a:pt x="5427" y="16372"/>
                    <a:pt x="9115" y="16372"/>
                  </a:cubicBezTo>
                  <a:cubicBezTo>
                    <a:pt x="9764" y="16372"/>
                    <a:pt x="10422" y="16296"/>
                    <a:pt x="11079" y="16138"/>
                  </a:cubicBezTo>
                  <a:cubicBezTo>
                    <a:pt x="15465" y="14986"/>
                    <a:pt x="18071" y="10499"/>
                    <a:pt x="16918" y="6113"/>
                  </a:cubicBezTo>
                  <a:cubicBezTo>
                    <a:pt x="16055" y="2430"/>
                    <a:pt x="12752" y="1"/>
                    <a:pt x="9118" y="1"/>
                  </a:cubicBezTo>
                  <a:close/>
                </a:path>
              </a:pathLst>
            </a:custGeom>
            <a:solidFill>
              <a:srgbClr val="B8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-4832525" y="3170825"/>
              <a:ext cx="454275" cy="454275"/>
            </a:xfrm>
            <a:custGeom>
              <a:rect b="b" l="l" r="r" t="t"/>
              <a:pathLst>
                <a:path extrusionOk="0" h="18171" w="18171">
                  <a:moveTo>
                    <a:pt x="9098" y="1880"/>
                  </a:moveTo>
                  <a:cubicBezTo>
                    <a:pt x="10652" y="1880"/>
                    <a:pt x="12231" y="2406"/>
                    <a:pt x="13484" y="3334"/>
                  </a:cubicBezTo>
                  <a:cubicBezTo>
                    <a:pt x="14737" y="4286"/>
                    <a:pt x="15664" y="5639"/>
                    <a:pt x="16090" y="7319"/>
                  </a:cubicBezTo>
                  <a:cubicBezTo>
                    <a:pt x="16291" y="7945"/>
                    <a:pt x="16291" y="8572"/>
                    <a:pt x="16291" y="9073"/>
                  </a:cubicBezTo>
                  <a:cubicBezTo>
                    <a:pt x="16291" y="10752"/>
                    <a:pt x="15790" y="12331"/>
                    <a:pt x="14837" y="13459"/>
                  </a:cubicBezTo>
                  <a:cubicBezTo>
                    <a:pt x="13910" y="14712"/>
                    <a:pt x="12532" y="15664"/>
                    <a:pt x="10877" y="16090"/>
                  </a:cubicBezTo>
                  <a:cubicBezTo>
                    <a:pt x="10251" y="16291"/>
                    <a:pt x="9724" y="16391"/>
                    <a:pt x="9098" y="16391"/>
                  </a:cubicBezTo>
                  <a:cubicBezTo>
                    <a:pt x="7419" y="16391"/>
                    <a:pt x="5965" y="15765"/>
                    <a:pt x="4712" y="14837"/>
                  </a:cubicBezTo>
                  <a:cubicBezTo>
                    <a:pt x="3459" y="13885"/>
                    <a:pt x="2506" y="12532"/>
                    <a:pt x="2105" y="10852"/>
                  </a:cubicBezTo>
                  <a:cubicBezTo>
                    <a:pt x="1880" y="10326"/>
                    <a:pt x="1880" y="9699"/>
                    <a:pt x="1880" y="9073"/>
                  </a:cubicBezTo>
                  <a:cubicBezTo>
                    <a:pt x="1880" y="7519"/>
                    <a:pt x="2406" y="5940"/>
                    <a:pt x="3359" y="4687"/>
                  </a:cubicBezTo>
                  <a:cubicBezTo>
                    <a:pt x="4286" y="3434"/>
                    <a:pt x="5639" y="2506"/>
                    <a:pt x="7318" y="2080"/>
                  </a:cubicBezTo>
                  <a:cubicBezTo>
                    <a:pt x="7945" y="1980"/>
                    <a:pt x="8471" y="1880"/>
                    <a:pt x="9098" y="1880"/>
                  </a:cubicBezTo>
                  <a:close/>
                  <a:moveTo>
                    <a:pt x="9098" y="0"/>
                  </a:moveTo>
                  <a:cubicBezTo>
                    <a:pt x="8371" y="0"/>
                    <a:pt x="7644" y="100"/>
                    <a:pt x="6792" y="301"/>
                  </a:cubicBezTo>
                  <a:cubicBezTo>
                    <a:pt x="4812" y="827"/>
                    <a:pt x="3033" y="1980"/>
                    <a:pt x="1880" y="3559"/>
                  </a:cubicBezTo>
                  <a:cubicBezTo>
                    <a:pt x="627" y="5113"/>
                    <a:pt x="0" y="7093"/>
                    <a:pt x="0" y="9073"/>
                  </a:cubicBezTo>
                  <a:cubicBezTo>
                    <a:pt x="0" y="9825"/>
                    <a:pt x="125" y="10652"/>
                    <a:pt x="326" y="11379"/>
                  </a:cubicBezTo>
                  <a:cubicBezTo>
                    <a:pt x="852" y="13359"/>
                    <a:pt x="2005" y="15138"/>
                    <a:pt x="3559" y="16291"/>
                  </a:cubicBezTo>
                  <a:cubicBezTo>
                    <a:pt x="5138" y="17544"/>
                    <a:pt x="7018" y="18171"/>
                    <a:pt x="9098" y="18171"/>
                  </a:cubicBezTo>
                  <a:cubicBezTo>
                    <a:pt x="9825" y="18171"/>
                    <a:pt x="10552" y="18070"/>
                    <a:pt x="11404" y="17970"/>
                  </a:cubicBezTo>
                  <a:cubicBezTo>
                    <a:pt x="13384" y="17444"/>
                    <a:pt x="15163" y="16191"/>
                    <a:pt x="16291" y="14612"/>
                  </a:cubicBezTo>
                  <a:cubicBezTo>
                    <a:pt x="17544" y="13058"/>
                    <a:pt x="18171" y="11178"/>
                    <a:pt x="18171" y="9073"/>
                  </a:cubicBezTo>
                  <a:cubicBezTo>
                    <a:pt x="18171" y="8346"/>
                    <a:pt x="18070" y="7619"/>
                    <a:pt x="17870" y="6892"/>
                  </a:cubicBezTo>
                  <a:cubicBezTo>
                    <a:pt x="17344" y="4812"/>
                    <a:pt x="16191" y="3133"/>
                    <a:pt x="14637" y="1880"/>
                  </a:cubicBezTo>
                  <a:cubicBezTo>
                    <a:pt x="13058" y="727"/>
                    <a:pt x="11078" y="0"/>
                    <a:pt x="909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-4208475" y="3434600"/>
              <a:ext cx="5675" cy="18200"/>
            </a:xfrm>
            <a:custGeom>
              <a:rect b="b" l="l" r="r" t="t"/>
              <a:pathLst>
                <a:path extrusionOk="0" h="728" w="227">
                  <a:moveTo>
                    <a:pt x="226" y="727"/>
                  </a:moveTo>
                  <a:lnTo>
                    <a:pt x="226" y="727"/>
                  </a:lnTo>
                  <a:lnTo>
                    <a:pt x="226" y="727"/>
                  </a:lnTo>
                  <a:close/>
                  <a:moveTo>
                    <a:pt x="226" y="727"/>
                  </a:moveTo>
                  <a:lnTo>
                    <a:pt x="226" y="727"/>
                  </a:lnTo>
                  <a:lnTo>
                    <a:pt x="226" y="727"/>
                  </a:lnTo>
                  <a:close/>
                  <a:moveTo>
                    <a:pt x="226" y="727"/>
                  </a:moveTo>
                  <a:lnTo>
                    <a:pt x="226" y="727"/>
                  </a:lnTo>
                  <a:lnTo>
                    <a:pt x="226" y="727"/>
                  </a:lnTo>
                  <a:close/>
                  <a:moveTo>
                    <a:pt x="226" y="727"/>
                  </a:moveTo>
                  <a:lnTo>
                    <a:pt x="226" y="727"/>
                  </a:lnTo>
                  <a:lnTo>
                    <a:pt x="226" y="727"/>
                  </a:lnTo>
                  <a:close/>
                  <a:moveTo>
                    <a:pt x="226" y="627"/>
                  </a:moveTo>
                  <a:lnTo>
                    <a:pt x="226" y="627"/>
                  </a:lnTo>
                  <a:lnTo>
                    <a:pt x="226" y="627"/>
                  </a:lnTo>
                  <a:close/>
                  <a:moveTo>
                    <a:pt x="226" y="627"/>
                  </a:moveTo>
                  <a:lnTo>
                    <a:pt x="226" y="627"/>
                  </a:lnTo>
                  <a:lnTo>
                    <a:pt x="226" y="627"/>
                  </a:lnTo>
                  <a:close/>
                  <a:moveTo>
                    <a:pt x="226" y="627"/>
                  </a:moveTo>
                  <a:lnTo>
                    <a:pt x="226" y="627"/>
                  </a:lnTo>
                  <a:lnTo>
                    <a:pt x="226" y="627"/>
                  </a:lnTo>
                  <a:close/>
                  <a:moveTo>
                    <a:pt x="101" y="627"/>
                  </a:moveTo>
                  <a:lnTo>
                    <a:pt x="226" y="627"/>
                  </a:lnTo>
                  <a:lnTo>
                    <a:pt x="101" y="627"/>
                  </a:lnTo>
                  <a:close/>
                  <a:moveTo>
                    <a:pt x="101" y="627"/>
                  </a:moveTo>
                  <a:lnTo>
                    <a:pt x="101" y="627"/>
                  </a:lnTo>
                  <a:lnTo>
                    <a:pt x="101" y="627"/>
                  </a:lnTo>
                  <a:close/>
                  <a:moveTo>
                    <a:pt x="1" y="101"/>
                  </a:moveTo>
                  <a:cubicBezTo>
                    <a:pt x="1" y="301"/>
                    <a:pt x="101" y="402"/>
                    <a:pt x="101" y="627"/>
                  </a:cubicBezTo>
                  <a:cubicBezTo>
                    <a:pt x="101" y="402"/>
                    <a:pt x="1" y="301"/>
                    <a:pt x="1" y="101"/>
                  </a:cubicBezTo>
                  <a:close/>
                  <a:moveTo>
                    <a:pt x="1" y="101"/>
                  </a:moveTo>
                  <a:lnTo>
                    <a:pt x="1" y="101"/>
                  </a:lnTo>
                  <a:lnTo>
                    <a:pt x="1" y="101"/>
                  </a:lnTo>
                  <a:close/>
                  <a:moveTo>
                    <a:pt x="1" y="101"/>
                  </a:moveTo>
                  <a:lnTo>
                    <a:pt x="1" y="101"/>
                  </a:lnTo>
                  <a:lnTo>
                    <a:pt x="1" y="101"/>
                  </a:lnTo>
                  <a:close/>
                  <a:moveTo>
                    <a:pt x="1" y="101"/>
                  </a:moveTo>
                  <a:lnTo>
                    <a:pt x="1" y="101"/>
                  </a:lnTo>
                  <a:lnTo>
                    <a:pt x="1" y="10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FF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-4210975" y="3183975"/>
              <a:ext cx="308300" cy="307675"/>
            </a:xfrm>
            <a:custGeom>
              <a:rect b="b" l="l" r="r" t="t"/>
              <a:pathLst>
                <a:path extrusionOk="0" h="12307" w="12332">
                  <a:moveTo>
                    <a:pt x="9499" y="0"/>
                  </a:moveTo>
                  <a:cubicBezTo>
                    <a:pt x="6266" y="3133"/>
                    <a:pt x="3133" y="6366"/>
                    <a:pt x="0" y="9499"/>
                  </a:cubicBezTo>
                  <a:cubicBezTo>
                    <a:pt x="0" y="9700"/>
                    <a:pt x="0" y="9800"/>
                    <a:pt x="101" y="10026"/>
                  </a:cubicBezTo>
                  <a:lnTo>
                    <a:pt x="101" y="10126"/>
                  </a:lnTo>
                  <a:cubicBezTo>
                    <a:pt x="101" y="10326"/>
                    <a:pt x="201" y="10427"/>
                    <a:pt x="201" y="10652"/>
                  </a:cubicBezTo>
                  <a:lnTo>
                    <a:pt x="326" y="10652"/>
                  </a:lnTo>
                  <a:lnTo>
                    <a:pt x="326" y="10752"/>
                  </a:lnTo>
                  <a:cubicBezTo>
                    <a:pt x="527" y="11279"/>
                    <a:pt x="727" y="11805"/>
                    <a:pt x="1053" y="12306"/>
                  </a:cubicBezTo>
                  <a:lnTo>
                    <a:pt x="12331" y="1028"/>
                  </a:lnTo>
                  <a:cubicBezTo>
                    <a:pt x="11379" y="527"/>
                    <a:pt x="10452" y="201"/>
                    <a:pt x="9499" y="0"/>
                  </a:cubicBezTo>
                  <a:close/>
                </a:path>
              </a:pathLst>
            </a:custGeom>
            <a:solidFill>
              <a:srgbClr val="CA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-4166500" y="3228450"/>
              <a:ext cx="331500" cy="331500"/>
            </a:xfrm>
            <a:custGeom>
              <a:rect b="b" l="l" r="r" t="t"/>
              <a:pathLst>
                <a:path extrusionOk="0" h="13260" w="13260">
                  <a:moveTo>
                    <a:pt x="11480" y="1"/>
                  </a:moveTo>
                  <a:lnTo>
                    <a:pt x="1" y="11480"/>
                  </a:lnTo>
                  <a:cubicBezTo>
                    <a:pt x="627" y="12207"/>
                    <a:pt x="1254" y="12733"/>
                    <a:pt x="1981" y="13259"/>
                  </a:cubicBezTo>
                  <a:lnTo>
                    <a:pt x="13259" y="1981"/>
                  </a:lnTo>
                  <a:cubicBezTo>
                    <a:pt x="12733" y="1254"/>
                    <a:pt x="12206" y="628"/>
                    <a:pt x="11480" y="1"/>
                  </a:cubicBezTo>
                  <a:close/>
                </a:path>
              </a:pathLst>
            </a:custGeom>
            <a:solidFill>
              <a:srgbClr val="CA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-4239800" y="3157650"/>
              <a:ext cx="456800" cy="454300"/>
            </a:xfrm>
            <a:custGeom>
              <a:rect b="b" l="l" r="r" t="t"/>
              <a:pathLst>
                <a:path extrusionOk="0" h="18172" w="18272">
                  <a:moveTo>
                    <a:pt x="9199" y="1780"/>
                  </a:moveTo>
                  <a:cubicBezTo>
                    <a:pt x="10752" y="1780"/>
                    <a:pt x="12331" y="2407"/>
                    <a:pt x="13585" y="3334"/>
                  </a:cubicBezTo>
                  <a:cubicBezTo>
                    <a:pt x="14838" y="4287"/>
                    <a:pt x="15765" y="5640"/>
                    <a:pt x="16191" y="7319"/>
                  </a:cubicBezTo>
                  <a:cubicBezTo>
                    <a:pt x="16291" y="7846"/>
                    <a:pt x="16392" y="8472"/>
                    <a:pt x="16392" y="9099"/>
                  </a:cubicBezTo>
                  <a:cubicBezTo>
                    <a:pt x="16392" y="10653"/>
                    <a:pt x="15890" y="12232"/>
                    <a:pt x="14938" y="13485"/>
                  </a:cubicBezTo>
                  <a:cubicBezTo>
                    <a:pt x="13885" y="14738"/>
                    <a:pt x="12532" y="15665"/>
                    <a:pt x="10978" y="16091"/>
                  </a:cubicBezTo>
                  <a:cubicBezTo>
                    <a:pt x="10351" y="16191"/>
                    <a:pt x="9725" y="16292"/>
                    <a:pt x="9199" y="16292"/>
                  </a:cubicBezTo>
                  <a:cubicBezTo>
                    <a:pt x="7519" y="16292"/>
                    <a:pt x="5965" y="15765"/>
                    <a:pt x="4712" y="14838"/>
                  </a:cubicBezTo>
                  <a:cubicBezTo>
                    <a:pt x="3459" y="13886"/>
                    <a:pt x="2507" y="12532"/>
                    <a:pt x="2106" y="10853"/>
                  </a:cubicBezTo>
                  <a:cubicBezTo>
                    <a:pt x="1980" y="10226"/>
                    <a:pt x="1880" y="9600"/>
                    <a:pt x="1880" y="9099"/>
                  </a:cubicBezTo>
                  <a:cubicBezTo>
                    <a:pt x="1880" y="7419"/>
                    <a:pt x="2407" y="5840"/>
                    <a:pt x="3459" y="4587"/>
                  </a:cubicBezTo>
                  <a:cubicBezTo>
                    <a:pt x="4387" y="3460"/>
                    <a:pt x="5740" y="2507"/>
                    <a:pt x="7319" y="1981"/>
                  </a:cubicBezTo>
                  <a:cubicBezTo>
                    <a:pt x="7945" y="1881"/>
                    <a:pt x="8572" y="1780"/>
                    <a:pt x="9199" y="1780"/>
                  </a:cubicBezTo>
                  <a:close/>
                  <a:moveTo>
                    <a:pt x="9199" y="1"/>
                  </a:moveTo>
                  <a:cubicBezTo>
                    <a:pt x="8372" y="1"/>
                    <a:pt x="7620" y="1"/>
                    <a:pt x="6893" y="201"/>
                  </a:cubicBezTo>
                  <a:cubicBezTo>
                    <a:pt x="4813" y="728"/>
                    <a:pt x="3133" y="1981"/>
                    <a:pt x="1880" y="3560"/>
                  </a:cubicBezTo>
                  <a:cubicBezTo>
                    <a:pt x="727" y="5114"/>
                    <a:pt x="1" y="6993"/>
                    <a:pt x="1" y="9099"/>
                  </a:cubicBezTo>
                  <a:cubicBezTo>
                    <a:pt x="1" y="9825"/>
                    <a:pt x="101" y="10552"/>
                    <a:pt x="326" y="11279"/>
                  </a:cubicBezTo>
                  <a:cubicBezTo>
                    <a:pt x="853" y="13359"/>
                    <a:pt x="2106" y="15039"/>
                    <a:pt x="3660" y="16292"/>
                  </a:cubicBezTo>
                  <a:cubicBezTo>
                    <a:pt x="5239" y="17445"/>
                    <a:pt x="7118" y="18171"/>
                    <a:pt x="9199" y="18171"/>
                  </a:cubicBezTo>
                  <a:cubicBezTo>
                    <a:pt x="9925" y="18171"/>
                    <a:pt x="10652" y="18071"/>
                    <a:pt x="11379" y="17871"/>
                  </a:cubicBezTo>
                  <a:cubicBezTo>
                    <a:pt x="13484" y="17344"/>
                    <a:pt x="15138" y="16191"/>
                    <a:pt x="16392" y="14612"/>
                  </a:cubicBezTo>
                  <a:cubicBezTo>
                    <a:pt x="17544" y="13059"/>
                    <a:pt x="18271" y="11079"/>
                    <a:pt x="18271" y="9099"/>
                  </a:cubicBezTo>
                  <a:cubicBezTo>
                    <a:pt x="18271" y="8347"/>
                    <a:pt x="18171" y="7520"/>
                    <a:pt x="17971" y="6793"/>
                  </a:cubicBezTo>
                  <a:cubicBezTo>
                    <a:pt x="17444" y="4713"/>
                    <a:pt x="16291" y="3033"/>
                    <a:pt x="14737" y="1881"/>
                  </a:cubicBezTo>
                  <a:cubicBezTo>
                    <a:pt x="13159" y="627"/>
                    <a:pt x="11179" y="1"/>
                    <a:pt x="919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-4427775" y="3254150"/>
              <a:ext cx="237500" cy="112175"/>
            </a:xfrm>
            <a:custGeom>
              <a:rect b="b" l="l" r="r" t="t"/>
              <a:pathLst>
                <a:path extrusionOk="0" h="4487" w="9500">
                  <a:moveTo>
                    <a:pt x="4813" y="1"/>
                  </a:moveTo>
                  <a:cubicBezTo>
                    <a:pt x="4387" y="1"/>
                    <a:pt x="4086" y="1"/>
                    <a:pt x="3660" y="101"/>
                  </a:cubicBezTo>
                  <a:cubicBezTo>
                    <a:pt x="2607" y="427"/>
                    <a:pt x="1780" y="953"/>
                    <a:pt x="1154" y="1680"/>
                  </a:cubicBezTo>
                  <a:cubicBezTo>
                    <a:pt x="527" y="2407"/>
                    <a:pt x="101" y="3234"/>
                    <a:pt x="1" y="4286"/>
                  </a:cubicBezTo>
                  <a:lnTo>
                    <a:pt x="1880" y="4487"/>
                  </a:lnTo>
                  <a:cubicBezTo>
                    <a:pt x="1880" y="3860"/>
                    <a:pt x="2206" y="3359"/>
                    <a:pt x="2607" y="2933"/>
                  </a:cubicBezTo>
                  <a:cubicBezTo>
                    <a:pt x="2933" y="2407"/>
                    <a:pt x="3459" y="2106"/>
                    <a:pt x="4086" y="1980"/>
                  </a:cubicBezTo>
                  <a:cubicBezTo>
                    <a:pt x="4387" y="1880"/>
                    <a:pt x="4612" y="1880"/>
                    <a:pt x="4813" y="1880"/>
                  </a:cubicBezTo>
                  <a:cubicBezTo>
                    <a:pt x="5540" y="1880"/>
                    <a:pt x="6166" y="2106"/>
                    <a:pt x="6692" y="2507"/>
                  </a:cubicBezTo>
                  <a:cubicBezTo>
                    <a:pt x="7219" y="2833"/>
                    <a:pt x="7520" y="3459"/>
                    <a:pt x="7745" y="4086"/>
                  </a:cubicBezTo>
                  <a:lnTo>
                    <a:pt x="9499" y="3660"/>
                  </a:lnTo>
                  <a:cubicBezTo>
                    <a:pt x="9299" y="2507"/>
                    <a:pt x="8572" y="1680"/>
                    <a:pt x="7745" y="1053"/>
                  </a:cubicBezTo>
                  <a:cubicBezTo>
                    <a:pt x="6993" y="427"/>
                    <a:pt x="5966" y="1"/>
                    <a:pt x="481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0" name="Google Shape;740;p28"/>
          <p:cNvSpPr txBox="1"/>
          <p:nvPr/>
        </p:nvSpPr>
        <p:spPr>
          <a:xfrm>
            <a:off x="691075" y="2851775"/>
            <a:ext cx="4610400" cy="16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 sz="1600">
                <a:solidFill>
                  <a:schemeClr val="dk1"/>
                </a:solidFill>
                <a:highlight>
                  <a:schemeClr val="accent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Assistive technology can be used in two ways: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support learning and to bypass a challenging task such as handwriting. (Young, 2014)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64D8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9"/>
          <p:cNvSpPr txBox="1"/>
          <p:nvPr/>
        </p:nvSpPr>
        <p:spPr>
          <a:xfrm>
            <a:off x="1874875" y="469550"/>
            <a:ext cx="52506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1"/>
                </a:solidFill>
                <a:latin typeface="Aldrich"/>
                <a:ea typeface="Aldrich"/>
                <a:cs typeface="Aldrich"/>
                <a:sym typeface="Aldrich"/>
              </a:rPr>
              <a:t>What are the pros, cons, and risks?</a:t>
            </a:r>
            <a:endParaRPr b="1" sz="2100">
              <a:solidFill>
                <a:schemeClr val="accent1"/>
              </a:solidFill>
              <a:latin typeface="Aldrich"/>
              <a:ea typeface="Aldrich"/>
              <a:cs typeface="Aldrich"/>
              <a:sym typeface="Aldri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46" name="Google Shape;746;p29"/>
          <p:cNvSpPr txBox="1"/>
          <p:nvPr/>
        </p:nvSpPr>
        <p:spPr>
          <a:xfrm>
            <a:off x="483775" y="1110025"/>
            <a:ext cx="5250600" cy="24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Pros:</a:t>
            </a:r>
            <a:endParaRPr b="1" sz="16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-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Allows students to be more independent (Akpan &amp; Beard, 2014)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-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Increases students ability to actively participate in math activities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(Akpan &amp; Beard, 2014)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-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decrease stress and enhance success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(Akpan &amp; Beard, 2014)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47" name="Google Shape;747;p29"/>
          <p:cNvGrpSpPr/>
          <p:nvPr/>
        </p:nvGrpSpPr>
        <p:grpSpPr>
          <a:xfrm>
            <a:off x="5883926" y="1597460"/>
            <a:ext cx="2633435" cy="1941124"/>
            <a:chOff x="871286" y="1178546"/>
            <a:chExt cx="3487531" cy="2665647"/>
          </a:xfrm>
        </p:grpSpPr>
        <p:sp>
          <p:nvSpPr>
            <p:cNvPr id="748" name="Google Shape;748;p29"/>
            <p:cNvSpPr/>
            <p:nvPr/>
          </p:nvSpPr>
          <p:spPr>
            <a:xfrm>
              <a:off x="3724729" y="1676469"/>
              <a:ext cx="250893" cy="217703"/>
            </a:xfrm>
            <a:custGeom>
              <a:rect b="b" l="l" r="r" t="t"/>
              <a:pathLst>
                <a:path extrusionOk="0" h="11505" w="13259">
                  <a:moveTo>
                    <a:pt x="6567" y="1"/>
                  </a:moveTo>
                  <a:lnTo>
                    <a:pt x="1" y="11505"/>
                  </a:lnTo>
                  <a:lnTo>
                    <a:pt x="13259" y="11505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1017834" y="2858259"/>
              <a:ext cx="100554" cy="102938"/>
            </a:xfrm>
            <a:custGeom>
              <a:rect b="b" l="l" r="r" t="t"/>
              <a:pathLst>
                <a:path extrusionOk="0" h="5440" w="5314">
                  <a:moveTo>
                    <a:pt x="2707" y="0"/>
                  </a:moveTo>
                  <a:cubicBezTo>
                    <a:pt x="1253" y="0"/>
                    <a:pt x="0" y="1254"/>
                    <a:pt x="0" y="2707"/>
                  </a:cubicBezTo>
                  <a:cubicBezTo>
                    <a:pt x="0" y="4186"/>
                    <a:pt x="1253" y="5439"/>
                    <a:pt x="2707" y="5439"/>
                  </a:cubicBezTo>
                  <a:cubicBezTo>
                    <a:pt x="4161" y="5439"/>
                    <a:pt x="5314" y="4186"/>
                    <a:pt x="5314" y="2707"/>
                  </a:cubicBezTo>
                  <a:cubicBezTo>
                    <a:pt x="5314" y="1254"/>
                    <a:pt x="4161" y="0"/>
                    <a:pt x="2707" y="0"/>
                  </a:cubicBezTo>
                  <a:close/>
                </a:path>
              </a:pathLst>
            </a:custGeom>
            <a:solidFill>
              <a:srgbClr val="FF95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871286" y="2075773"/>
              <a:ext cx="215338" cy="853670"/>
            </a:xfrm>
            <a:custGeom>
              <a:rect b="b" l="l" r="r" t="t"/>
              <a:pathLst>
                <a:path extrusionOk="0" h="45114" w="11380">
                  <a:moveTo>
                    <a:pt x="6066" y="1"/>
                  </a:moveTo>
                  <a:cubicBezTo>
                    <a:pt x="2206" y="5640"/>
                    <a:pt x="1" y="12332"/>
                    <a:pt x="1" y="19625"/>
                  </a:cubicBezTo>
                  <a:cubicBezTo>
                    <a:pt x="1" y="29650"/>
                    <a:pt x="4287" y="38748"/>
                    <a:pt x="11079" y="45114"/>
                  </a:cubicBezTo>
                  <a:lnTo>
                    <a:pt x="11379" y="44813"/>
                  </a:lnTo>
                  <a:cubicBezTo>
                    <a:pt x="4612" y="38547"/>
                    <a:pt x="427" y="29550"/>
                    <a:pt x="427" y="19625"/>
                  </a:cubicBezTo>
                  <a:cubicBezTo>
                    <a:pt x="427" y="12432"/>
                    <a:pt x="2607" y="5740"/>
                    <a:pt x="6367" y="201"/>
                  </a:cubicBezTo>
                  <a:lnTo>
                    <a:pt x="6066" y="1"/>
                  </a:lnTo>
                  <a:close/>
                </a:path>
              </a:pathLst>
            </a:custGeom>
            <a:solidFill>
              <a:srgbClr val="FF952B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3817672" y="1437470"/>
              <a:ext cx="541146" cy="1128254"/>
            </a:xfrm>
            <a:custGeom>
              <a:rect b="b" l="l" r="r" t="t"/>
              <a:pathLst>
                <a:path extrusionOk="0" h="59625" w="28598">
                  <a:moveTo>
                    <a:pt x="101" y="0"/>
                  </a:moveTo>
                  <a:lnTo>
                    <a:pt x="1" y="426"/>
                  </a:lnTo>
                  <a:cubicBezTo>
                    <a:pt x="16066" y="3359"/>
                    <a:pt x="28197" y="17344"/>
                    <a:pt x="28197" y="34161"/>
                  </a:cubicBezTo>
                  <a:lnTo>
                    <a:pt x="28197" y="34462"/>
                  </a:lnTo>
                  <a:cubicBezTo>
                    <a:pt x="28096" y="44286"/>
                    <a:pt x="23911" y="53058"/>
                    <a:pt x="17219" y="59324"/>
                  </a:cubicBezTo>
                  <a:lnTo>
                    <a:pt x="17545" y="59625"/>
                  </a:lnTo>
                  <a:cubicBezTo>
                    <a:pt x="24212" y="53359"/>
                    <a:pt x="28497" y="44386"/>
                    <a:pt x="28598" y="34462"/>
                  </a:cubicBezTo>
                  <a:lnTo>
                    <a:pt x="28598" y="34161"/>
                  </a:lnTo>
                  <a:cubicBezTo>
                    <a:pt x="28598" y="17143"/>
                    <a:pt x="16292" y="2933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3789706" y="1403789"/>
              <a:ext cx="81102" cy="79229"/>
            </a:xfrm>
            <a:custGeom>
              <a:rect b="b" l="l" r="r" t="t"/>
              <a:pathLst>
                <a:path extrusionOk="0" h="4187" w="4286">
                  <a:moveTo>
                    <a:pt x="2206" y="1"/>
                  </a:moveTo>
                  <a:cubicBezTo>
                    <a:pt x="1053" y="1"/>
                    <a:pt x="0" y="953"/>
                    <a:pt x="126" y="2106"/>
                  </a:cubicBezTo>
                  <a:cubicBezTo>
                    <a:pt x="126" y="3259"/>
                    <a:pt x="1053" y="4186"/>
                    <a:pt x="2206" y="4186"/>
                  </a:cubicBezTo>
                  <a:cubicBezTo>
                    <a:pt x="3258" y="4186"/>
                    <a:pt x="4286" y="3259"/>
                    <a:pt x="4286" y="2106"/>
                  </a:cubicBezTo>
                  <a:cubicBezTo>
                    <a:pt x="4186" y="953"/>
                    <a:pt x="3359" y="1"/>
                    <a:pt x="2206" y="1"/>
                  </a:cubicBezTo>
                  <a:close/>
                </a:path>
              </a:pathLst>
            </a:custGeom>
            <a:solidFill>
              <a:srgbClr val="FF95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051023" y="2188640"/>
              <a:ext cx="67364" cy="51242"/>
            </a:xfrm>
            <a:custGeom>
              <a:rect b="b" l="l" r="r" t="t"/>
              <a:pathLst>
                <a:path extrusionOk="0" h="2708" w="356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459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rgbClr val="FF95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713054" y="3158451"/>
              <a:ext cx="65453" cy="51696"/>
            </a:xfrm>
            <a:custGeom>
              <a:rect b="b" l="l" r="r" t="t"/>
              <a:pathLst>
                <a:path extrusionOk="0" h="2732" w="3459">
                  <a:moveTo>
                    <a:pt x="1679" y="0"/>
                  </a:moveTo>
                  <a:cubicBezTo>
                    <a:pt x="0" y="0"/>
                    <a:pt x="0" y="2732"/>
                    <a:pt x="1679" y="2732"/>
                  </a:cubicBezTo>
                  <a:cubicBezTo>
                    <a:pt x="3459" y="2732"/>
                    <a:pt x="3459" y="0"/>
                    <a:pt x="1679" y="0"/>
                  </a:cubicBezTo>
                  <a:close/>
                </a:path>
              </a:pathLst>
            </a:custGeom>
            <a:solidFill>
              <a:srgbClr val="C42A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3985564" y="1615295"/>
              <a:ext cx="39378" cy="29898"/>
            </a:xfrm>
            <a:custGeom>
              <a:rect b="b" l="l" r="r" t="t"/>
              <a:pathLst>
                <a:path extrusionOk="0" h="1580" w="2081">
                  <a:moveTo>
                    <a:pt x="1053" y="1"/>
                  </a:moveTo>
                  <a:cubicBezTo>
                    <a:pt x="0" y="1"/>
                    <a:pt x="0" y="1580"/>
                    <a:pt x="1053" y="1580"/>
                  </a:cubicBezTo>
                  <a:cubicBezTo>
                    <a:pt x="2080" y="1580"/>
                    <a:pt x="208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3303608" y="2710292"/>
              <a:ext cx="67364" cy="51242"/>
            </a:xfrm>
            <a:custGeom>
              <a:rect b="b" l="l" r="r" t="t"/>
              <a:pathLst>
                <a:path extrusionOk="0" h="2708" w="356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560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rgbClr val="C42A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2205301" y="3646895"/>
              <a:ext cx="750750" cy="156054"/>
            </a:xfrm>
            <a:custGeom>
              <a:rect b="b" l="l" r="r" t="t"/>
              <a:pathLst>
                <a:path extrusionOk="0" h="8247" w="39675">
                  <a:moveTo>
                    <a:pt x="3960" y="1"/>
                  </a:moveTo>
                  <a:cubicBezTo>
                    <a:pt x="4913" y="5515"/>
                    <a:pt x="0" y="8246"/>
                    <a:pt x="0" y="8246"/>
                  </a:cubicBezTo>
                  <a:lnTo>
                    <a:pt x="39675" y="8246"/>
                  </a:lnTo>
                  <a:cubicBezTo>
                    <a:pt x="35189" y="5114"/>
                    <a:pt x="36016" y="1"/>
                    <a:pt x="3601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2189179" y="3642637"/>
              <a:ext cx="778737" cy="164096"/>
            </a:xfrm>
            <a:custGeom>
              <a:rect b="b" l="l" r="r" t="t"/>
              <a:pathLst>
                <a:path extrusionOk="0" h="8672" w="41154">
                  <a:moveTo>
                    <a:pt x="36667" y="426"/>
                  </a:moveTo>
                  <a:lnTo>
                    <a:pt x="36667" y="1354"/>
                  </a:lnTo>
                  <a:cubicBezTo>
                    <a:pt x="36667" y="2206"/>
                    <a:pt x="36767" y="3459"/>
                    <a:pt x="37294" y="4712"/>
                  </a:cubicBezTo>
                  <a:cubicBezTo>
                    <a:pt x="37757" y="5904"/>
                    <a:pt x="38531" y="7173"/>
                    <a:pt x="39856" y="8246"/>
                  </a:cubicBezTo>
                  <a:lnTo>
                    <a:pt x="1566" y="8246"/>
                  </a:lnTo>
                  <a:cubicBezTo>
                    <a:pt x="1962" y="7945"/>
                    <a:pt x="2501" y="7489"/>
                    <a:pt x="3033" y="6893"/>
                  </a:cubicBezTo>
                  <a:cubicBezTo>
                    <a:pt x="4086" y="5740"/>
                    <a:pt x="5138" y="3985"/>
                    <a:pt x="5138" y="1579"/>
                  </a:cubicBezTo>
                  <a:cubicBezTo>
                    <a:pt x="5138" y="1221"/>
                    <a:pt x="5138" y="792"/>
                    <a:pt x="5064" y="426"/>
                  </a:cubicBezTo>
                  <a:close/>
                  <a:moveTo>
                    <a:pt x="4612" y="0"/>
                  </a:moveTo>
                  <a:lnTo>
                    <a:pt x="4612" y="226"/>
                  </a:lnTo>
                  <a:cubicBezTo>
                    <a:pt x="4712" y="727"/>
                    <a:pt x="4712" y="1153"/>
                    <a:pt x="4712" y="1579"/>
                  </a:cubicBezTo>
                  <a:cubicBezTo>
                    <a:pt x="4712" y="3760"/>
                    <a:pt x="3760" y="5539"/>
                    <a:pt x="2732" y="6592"/>
                  </a:cubicBezTo>
                  <a:cubicBezTo>
                    <a:pt x="2206" y="7218"/>
                    <a:pt x="1679" y="7619"/>
                    <a:pt x="1379" y="7845"/>
                  </a:cubicBezTo>
                  <a:cubicBezTo>
                    <a:pt x="1153" y="8045"/>
                    <a:pt x="1053" y="8146"/>
                    <a:pt x="852" y="8146"/>
                  </a:cubicBezTo>
                  <a:cubicBezTo>
                    <a:pt x="852" y="8246"/>
                    <a:pt x="852" y="8246"/>
                    <a:pt x="752" y="8246"/>
                  </a:cubicBezTo>
                  <a:lnTo>
                    <a:pt x="0" y="8672"/>
                  </a:lnTo>
                  <a:lnTo>
                    <a:pt x="41153" y="8672"/>
                  </a:lnTo>
                  <a:lnTo>
                    <a:pt x="40627" y="8246"/>
                  </a:lnTo>
                  <a:cubicBezTo>
                    <a:pt x="39073" y="7218"/>
                    <a:pt x="38121" y="5865"/>
                    <a:pt x="37720" y="4612"/>
                  </a:cubicBezTo>
                  <a:cubicBezTo>
                    <a:pt x="37193" y="3359"/>
                    <a:pt x="37093" y="2106"/>
                    <a:pt x="37093" y="1354"/>
                  </a:cubicBezTo>
                  <a:lnTo>
                    <a:pt x="37093" y="527"/>
                  </a:lnTo>
                  <a:lnTo>
                    <a:pt x="37093" y="326"/>
                  </a:lnTo>
                  <a:lnTo>
                    <a:pt x="37093" y="226"/>
                  </a:lnTo>
                  <a:lnTo>
                    <a:pt x="37193" y="0"/>
                  </a:lnTo>
                  <a:close/>
                </a:path>
              </a:pathLst>
            </a:custGeom>
            <a:solidFill>
              <a:srgbClr val="2A49A8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2147911" y="3798646"/>
              <a:ext cx="873595" cy="41762"/>
            </a:xfrm>
            <a:custGeom>
              <a:rect b="b" l="l" r="r" t="t"/>
              <a:pathLst>
                <a:path extrusionOk="0" h="2207" w="46167">
                  <a:moveTo>
                    <a:pt x="1154" y="1"/>
                  </a:moveTo>
                  <a:cubicBezTo>
                    <a:pt x="527" y="1"/>
                    <a:pt x="1" y="527"/>
                    <a:pt x="1" y="1054"/>
                  </a:cubicBezTo>
                  <a:cubicBezTo>
                    <a:pt x="1" y="1680"/>
                    <a:pt x="527" y="2206"/>
                    <a:pt x="1154" y="2206"/>
                  </a:cubicBezTo>
                  <a:lnTo>
                    <a:pt x="45014" y="2206"/>
                  </a:lnTo>
                  <a:cubicBezTo>
                    <a:pt x="45640" y="2206"/>
                    <a:pt x="46166" y="1680"/>
                    <a:pt x="46166" y="1054"/>
                  </a:cubicBezTo>
                  <a:cubicBezTo>
                    <a:pt x="46166" y="527"/>
                    <a:pt x="45640" y="1"/>
                    <a:pt x="4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2144127" y="3794862"/>
              <a:ext cx="881164" cy="49331"/>
            </a:xfrm>
            <a:custGeom>
              <a:rect b="b" l="l" r="r" t="t"/>
              <a:pathLst>
                <a:path extrusionOk="0" h="2607" w="46567">
                  <a:moveTo>
                    <a:pt x="45214" y="426"/>
                  </a:moveTo>
                  <a:cubicBezTo>
                    <a:pt x="45514" y="426"/>
                    <a:pt x="45740" y="527"/>
                    <a:pt x="45840" y="727"/>
                  </a:cubicBezTo>
                  <a:cubicBezTo>
                    <a:pt x="46041" y="828"/>
                    <a:pt x="46141" y="1053"/>
                    <a:pt x="46141" y="1254"/>
                  </a:cubicBezTo>
                  <a:cubicBezTo>
                    <a:pt x="46141" y="1579"/>
                    <a:pt x="46041" y="1780"/>
                    <a:pt x="45840" y="1880"/>
                  </a:cubicBezTo>
                  <a:cubicBezTo>
                    <a:pt x="45740" y="2081"/>
                    <a:pt x="45514" y="2206"/>
                    <a:pt x="45214" y="2206"/>
                  </a:cubicBezTo>
                  <a:lnTo>
                    <a:pt x="1354" y="2206"/>
                  </a:lnTo>
                  <a:cubicBezTo>
                    <a:pt x="1028" y="2206"/>
                    <a:pt x="827" y="2081"/>
                    <a:pt x="727" y="1880"/>
                  </a:cubicBezTo>
                  <a:cubicBezTo>
                    <a:pt x="502" y="1780"/>
                    <a:pt x="401" y="1579"/>
                    <a:pt x="401" y="1254"/>
                  </a:cubicBezTo>
                  <a:cubicBezTo>
                    <a:pt x="401" y="1053"/>
                    <a:pt x="502" y="828"/>
                    <a:pt x="727" y="727"/>
                  </a:cubicBezTo>
                  <a:cubicBezTo>
                    <a:pt x="827" y="527"/>
                    <a:pt x="1028" y="426"/>
                    <a:pt x="1354" y="426"/>
                  </a:cubicBezTo>
                  <a:close/>
                  <a:moveTo>
                    <a:pt x="1354" y="0"/>
                  </a:moveTo>
                  <a:cubicBezTo>
                    <a:pt x="627" y="0"/>
                    <a:pt x="0" y="627"/>
                    <a:pt x="0" y="1254"/>
                  </a:cubicBezTo>
                  <a:cubicBezTo>
                    <a:pt x="0" y="1980"/>
                    <a:pt x="627" y="2607"/>
                    <a:pt x="1354" y="2607"/>
                  </a:cubicBezTo>
                  <a:lnTo>
                    <a:pt x="45214" y="2607"/>
                  </a:lnTo>
                  <a:cubicBezTo>
                    <a:pt x="45940" y="2607"/>
                    <a:pt x="46567" y="1980"/>
                    <a:pt x="46567" y="1254"/>
                  </a:cubicBezTo>
                  <a:cubicBezTo>
                    <a:pt x="46567" y="627"/>
                    <a:pt x="45940" y="0"/>
                    <a:pt x="45214" y="0"/>
                  </a:cubicBezTo>
                  <a:close/>
                </a:path>
              </a:pathLst>
            </a:custGeom>
            <a:solidFill>
              <a:srgbClr val="2A49A8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1302359" y="1826802"/>
              <a:ext cx="2564775" cy="1849599"/>
            </a:xfrm>
            <a:custGeom>
              <a:rect b="b" l="l" r="r" t="t"/>
              <a:pathLst>
                <a:path extrusionOk="0" h="97746" w="135541">
                  <a:moveTo>
                    <a:pt x="4587" y="1"/>
                  </a:moveTo>
                  <a:cubicBezTo>
                    <a:pt x="2081" y="1"/>
                    <a:pt x="1" y="1981"/>
                    <a:pt x="1" y="4487"/>
                  </a:cubicBezTo>
                  <a:lnTo>
                    <a:pt x="1" y="93159"/>
                  </a:lnTo>
                  <a:cubicBezTo>
                    <a:pt x="1" y="95666"/>
                    <a:pt x="2081" y="97746"/>
                    <a:pt x="4587" y="97746"/>
                  </a:cubicBezTo>
                  <a:lnTo>
                    <a:pt x="130954" y="97746"/>
                  </a:lnTo>
                  <a:cubicBezTo>
                    <a:pt x="133460" y="97746"/>
                    <a:pt x="135540" y="95666"/>
                    <a:pt x="135540" y="93159"/>
                  </a:cubicBezTo>
                  <a:lnTo>
                    <a:pt x="135540" y="4487"/>
                  </a:lnTo>
                  <a:cubicBezTo>
                    <a:pt x="135540" y="1981"/>
                    <a:pt x="133460" y="1"/>
                    <a:pt x="13095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1298102" y="1823017"/>
              <a:ext cx="2572817" cy="1857187"/>
            </a:xfrm>
            <a:custGeom>
              <a:rect b="b" l="l" r="r" t="t"/>
              <a:pathLst>
                <a:path extrusionOk="0" h="98147" w="135966">
                  <a:moveTo>
                    <a:pt x="131179" y="401"/>
                  </a:moveTo>
                  <a:cubicBezTo>
                    <a:pt x="132432" y="401"/>
                    <a:pt x="133460" y="827"/>
                    <a:pt x="134312" y="1654"/>
                  </a:cubicBezTo>
                  <a:cubicBezTo>
                    <a:pt x="135039" y="2406"/>
                    <a:pt x="135565" y="3534"/>
                    <a:pt x="135565" y="4687"/>
                  </a:cubicBezTo>
                  <a:lnTo>
                    <a:pt x="135565" y="93359"/>
                  </a:lnTo>
                  <a:cubicBezTo>
                    <a:pt x="135565" y="94612"/>
                    <a:pt x="135039" y="95640"/>
                    <a:pt x="134312" y="96492"/>
                  </a:cubicBezTo>
                  <a:cubicBezTo>
                    <a:pt x="133460" y="97219"/>
                    <a:pt x="132432" y="97745"/>
                    <a:pt x="131179" y="97745"/>
                  </a:cubicBezTo>
                  <a:lnTo>
                    <a:pt x="4812" y="97745"/>
                  </a:lnTo>
                  <a:cubicBezTo>
                    <a:pt x="3559" y="97745"/>
                    <a:pt x="2507" y="97219"/>
                    <a:pt x="1680" y="96492"/>
                  </a:cubicBezTo>
                  <a:cubicBezTo>
                    <a:pt x="953" y="95640"/>
                    <a:pt x="426" y="94612"/>
                    <a:pt x="426" y="93359"/>
                  </a:cubicBezTo>
                  <a:lnTo>
                    <a:pt x="426" y="4687"/>
                  </a:lnTo>
                  <a:cubicBezTo>
                    <a:pt x="426" y="3534"/>
                    <a:pt x="953" y="2406"/>
                    <a:pt x="1680" y="1654"/>
                  </a:cubicBezTo>
                  <a:cubicBezTo>
                    <a:pt x="2507" y="827"/>
                    <a:pt x="3559" y="401"/>
                    <a:pt x="4812" y="401"/>
                  </a:cubicBezTo>
                  <a:close/>
                  <a:moveTo>
                    <a:pt x="4812" y="0"/>
                  </a:moveTo>
                  <a:cubicBezTo>
                    <a:pt x="2206" y="0"/>
                    <a:pt x="0" y="2081"/>
                    <a:pt x="0" y="4687"/>
                  </a:cubicBezTo>
                  <a:lnTo>
                    <a:pt x="0" y="93359"/>
                  </a:lnTo>
                  <a:cubicBezTo>
                    <a:pt x="0" y="95966"/>
                    <a:pt x="2206" y="98146"/>
                    <a:pt x="4812" y="98146"/>
                  </a:cubicBezTo>
                  <a:lnTo>
                    <a:pt x="131179" y="98146"/>
                  </a:lnTo>
                  <a:cubicBezTo>
                    <a:pt x="133785" y="98146"/>
                    <a:pt x="135966" y="95966"/>
                    <a:pt x="135966" y="93359"/>
                  </a:cubicBezTo>
                  <a:lnTo>
                    <a:pt x="135966" y="4687"/>
                  </a:lnTo>
                  <a:cubicBezTo>
                    <a:pt x="135966" y="2081"/>
                    <a:pt x="133785" y="0"/>
                    <a:pt x="13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1302359" y="1826802"/>
              <a:ext cx="2564775" cy="1575014"/>
            </a:xfrm>
            <a:custGeom>
              <a:rect b="b" l="l" r="r" t="t"/>
              <a:pathLst>
                <a:path extrusionOk="0" h="83235" w="135541">
                  <a:moveTo>
                    <a:pt x="4587" y="1"/>
                  </a:moveTo>
                  <a:cubicBezTo>
                    <a:pt x="2081" y="1"/>
                    <a:pt x="1" y="1981"/>
                    <a:pt x="1" y="4487"/>
                  </a:cubicBezTo>
                  <a:lnTo>
                    <a:pt x="1" y="83234"/>
                  </a:lnTo>
                  <a:lnTo>
                    <a:pt x="135540" y="83234"/>
                  </a:lnTo>
                  <a:lnTo>
                    <a:pt x="135540" y="4487"/>
                  </a:lnTo>
                  <a:cubicBezTo>
                    <a:pt x="135540" y="1981"/>
                    <a:pt x="133460" y="1"/>
                    <a:pt x="130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1298102" y="1823017"/>
              <a:ext cx="2572817" cy="1582583"/>
            </a:xfrm>
            <a:custGeom>
              <a:rect b="b" l="l" r="r" t="t"/>
              <a:pathLst>
                <a:path extrusionOk="0" h="83635" w="135966">
                  <a:moveTo>
                    <a:pt x="131179" y="401"/>
                  </a:moveTo>
                  <a:cubicBezTo>
                    <a:pt x="132432" y="401"/>
                    <a:pt x="133460" y="827"/>
                    <a:pt x="134312" y="1654"/>
                  </a:cubicBezTo>
                  <a:cubicBezTo>
                    <a:pt x="135039" y="2406"/>
                    <a:pt x="135565" y="3534"/>
                    <a:pt x="135565" y="4687"/>
                  </a:cubicBezTo>
                  <a:lnTo>
                    <a:pt x="135565" y="83234"/>
                  </a:lnTo>
                  <a:lnTo>
                    <a:pt x="426" y="83234"/>
                  </a:lnTo>
                  <a:lnTo>
                    <a:pt x="426" y="4687"/>
                  </a:lnTo>
                  <a:cubicBezTo>
                    <a:pt x="426" y="3534"/>
                    <a:pt x="953" y="2406"/>
                    <a:pt x="1680" y="1654"/>
                  </a:cubicBezTo>
                  <a:cubicBezTo>
                    <a:pt x="2507" y="827"/>
                    <a:pt x="3559" y="401"/>
                    <a:pt x="4812" y="401"/>
                  </a:cubicBezTo>
                  <a:close/>
                  <a:moveTo>
                    <a:pt x="4812" y="0"/>
                  </a:moveTo>
                  <a:cubicBezTo>
                    <a:pt x="2206" y="0"/>
                    <a:pt x="0" y="2081"/>
                    <a:pt x="0" y="4687"/>
                  </a:cubicBezTo>
                  <a:lnTo>
                    <a:pt x="0" y="83635"/>
                  </a:lnTo>
                  <a:lnTo>
                    <a:pt x="135966" y="83635"/>
                  </a:lnTo>
                  <a:lnTo>
                    <a:pt x="135966" y="4687"/>
                  </a:lnTo>
                  <a:cubicBezTo>
                    <a:pt x="135966" y="2081"/>
                    <a:pt x="133785" y="0"/>
                    <a:pt x="131179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1402909" y="1925440"/>
              <a:ext cx="2363212" cy="1365864"/>
            </a:xfrm>
            <a:custGeom>
              <a:rect b="b" l="l" r="r" t="t"/>
              <a:pathLst>
                <a:path extrusionOk="0" h="72182" w="124889">
                  <a:moveTo>
                    <a:pt x="0" y="1"/>
                  </a:moveTo>
                  <a:lnTo>
                    <a:pt x="0" y="72182"/>
                  </a:lnTo>
                  <a:lnTo>
                    <a:pt x="124888" y="72182"/>
                  </a:lnTo>
                  <a:lnTo>
                    <a:pt x="124888" y="1"/>
                  </a:lnTo>
                  <a:close/>
                </a:path>
              </a:pathLst>
            </a:custGeom>
            <a:solidFill>
              <a:srgbClr val="B8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1399106" y="1921656"/>
              <a:ext cx="2371273" cy="1373452"/>
            </a:xfrm>
            <a:custGeom>
              <a:rect b="b" l="l" r="r" t="t"/>
              <a:pathLst>
                <a:path extrusionOk="0" h="72583" w="125315">
                  <a:moveTo>
                    <a:pt x="124889" y="426"/>
                  </a:moveTo>
                  <a:lnTo>
                    <a:pt x="124889" y="72156"/>
                  </a:lnTo>
                  <a:lnTo>
                    <a:pt x="402" y="72156"/>
                  </a:lnTo>
                  <a:lnTo>
                    <a:pt x="402" y="426"/>
                  </a:lnTo>
                  <a:close/>
                  <a:moveTo>
                    <a:pt x="1" y="0"/>
                  </a:moveTo>
                  <a:lnTo>
                    <a:pt x="1" y="72582"/>
                  </a:lnTo>
                  <a:lnTo>
                    <a:pt x="125315" y="72582"/>
                  </a:lnTo>
                  <a:lnTo>
                    <a:pt x="125315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2529202" y="3482825"/>
              <a:ext cx="110507" cy="108615"/>
            </a:xfrm>
            <a:custGeom>
              <a:rect b="b" l="l" r="r" t="t"/>
              <a:pathLst>
                <a:path extrusionOk="0" h="5740" w="5840">
                  <a:moveTo>
                    <a:pt x="2933" y="0"/>
                  </a:moveTo>
                  <a:cubicBezTo>
                    <a:pt x="1354" y="0"/>
                    <a:pt x="0" y="1253"/>
                    <a:pt x="0" y="2907"/>
                  </a:cubicBezTo>
                  <a:cubicBezTo>
                    <a:pt x="0" y="4486"/>
                    <a:pt x="1354" y="5739"/>
                    <a:pt x="2933" y="5739"/>
                  </a:cubicBezTo>
                  <a:cubicBezTo>
                    <a:pt x="4487" y="5739"/>
                    <a:pt x="5840" y="4486"/>
                    <a:pt x="5840" y="2907"/>
                  </a:cubicBezTo>
                  <a:cubicBezTo>
                    <a:pt x="5840" y="1253"/>
                    <a:pt x="4487" y="0"/>
                    <a:pt x="293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3092575" y="2260259"/>
              <a:ext cx="1057124" cy="141219"/>
            </a:xfrm>
            <a:custGeom>
              <a:rect b="b" l="l" r="r" t="t"/>
              <a:pathLst>
                <a:path extrusionOk="0" h="7463" w="55866">
                  <a:moveTo>
                    <a:pt x="16082" y="0"/>
                  </a:moveTo>
                  <a:cubicBezTo>
                    <a:pt x="15991" y="0"/>
                    <a:pt x="15916" y="25"/>
                    <a:pt x="15866" y="75"/>
                  </a:cubicBezTo>
                  <a:lnTo>
                    <a:pt x="8247" y="6542"/>
                  </a:lnTo>
                  <a:lnTo>
                    <a:pt x="728" y="75"/>
                  </a:lnTo>
                  <a:cubicBezTo>
                    <a:pt x="634" y="34"/>
                    <a:pt x="528" y="10"/>
                    <a:pt x="428" y="10"/>
                  </a:cubicBezTo>
                  <a:cubicBezTo>
                    <a:pt x="287" y="10"/>
                    <a:pt x="160" y="58"/>
                    <a:pt x="101" y="176"/>
                  </a:cubicBezTo>
                  <a:cubicBezTo>
                    <a:pt x="1" y="276"/>
                    <a:pt x="1" y="602"/>
                    <a:pt x="101" y="702"/>
                  </a:cubicBezTo>
                  <a:lnTo>
                    <a:pt x="8021" y="7369"/>
                  </a:lnTo>
                  <a:cubicBezTo>
                    <a:pt x="8084" y="7431"/>
                    <a:pt x="8165" y="7463"/>
                    <a:pt x="8256" y="7463"/>
                  </a:cubicBezTo>
                  <a:cubicBezTo>
                    <a:pt x="8347" y="7463"/>
                    <a:pt x="8447" y="7431"/>
                    <a:pt x="8547" y="7369"/>
                  </a:cubicBezTo>
                  <a:lnTo>
                    <a:pt x="16066" y="1003"/>
                  </a:lnTo>
                  <a:lnTo>
                    <a:pt x="23685" y="7369"/>
                  </a:lnTo>
                  <a:cubicBezTo>
                    <a:pt x="23748" y="7431"/>
                    <a:pt x="23854" y="7463"/>
                    <a:pt x="23958" y="7463"/>
                  </a:cubicBezTo>
                  <a:cubicBezTo>
                    <a:pt x="24061" y="7463"/>
                    <a:pt x="24161" y="7431"/>
                    <a:pt x="24212" y="7369"/>
                  </a:cubicBezTo>
                  <a:lnTo>
                    <a:pt x="31831" y="1003"/>
                  </a:lnTo>
                  <a:lnTo>
                    <a:pt x="39349" y="7369"/>
                  </a:lnTo>
                  <a:cubicBezTo>
                    <a:pt x="39462" y="7431"/>
                    <a:pt x="39569" y="7463"/>
                    <a:pt x="39672" y="7463"/>
                  </a:cubicBezTo>
                  <a:cubicBezTo>
                    <a:pt x="39776" y="7463"/>
                    <a:pt x="39876" y="7431"/>
                    <a:pt x="39976" y="7369"/>
                  </a:cubicBezTo>
                  <a:lnTo>
                    <a:pt x="47495" y="1003"/>
                  </a:lnTo>
                  <a:lnTo>
                    <a:pt x="55139" y="7369"/>
                  </a:lnTo>
                  <a:cubicBezTo>
                    <a:pt x="55225" y="7422"/>
                    <a:pt x="55310" y="7453"/>
                    <a:pt x="55388" y="7453"/>
                  </a:cubicBezTo>
                  <a:cubicBezTo>
                    <a:pt x="55493" y="7453"/>
                    <a:pt x="55583" y="7398"/>
                    <a:pt x="55640" y="7268"/>
                  </a:cubicBezTo>
                  <a:cubicBezTo>
                    <a:pt x="55866" y="7168"/>
                    <a:pt x="55866" y="6867"/>
                    <a:pt x="55640" y="6742"/>
                  </a:cubicBezTo>
                  <a:lnTo>
                    <a:pt x="47821" y="75"/>
                  </a:lnTo>
                  <a:cubicBezTo>
                    <a:pt x="47720" y="25"/>
                    <a:pt x="47614" y="0"/>
                    <a:pt x="47520" y="0"/>
                  </a:cubicBezTo>
                  <a:cubicBezTo>
                    <a:pt x="47426" y="0"/>
                    <a:pt x="47345" y="25"/>
                    <a:pt x="47294" y="75"/>
                  </a:cubicBezTo>
                  <a:lnTo>
                    <a:pt x="39675" y="6542"/>
                  </a:lnTo>
                  <a:lnTo>
                    <a:pt x="32056" y="75"/>
                  </a:lnTo>
                  <a:cubicBezTo>
                    <a:pt x="32006" y="25"/>
                    <a:pt x="31925" y="0"/>
                    <a:pt x="31831" y="0"/>
                  </a:cubicBezTo>
                  <a:cubicBezTo>
                    <a:pt x="31737" y="0"/>
                    <a:pt x="31630" y="25"/>
                    <a:pt x="31530" y="75"/>
                  </a:cubicBezTo>
                  <a:lnTo>
                    <a:pt x="24011" y="6542"/>
                  </a:lnTo>
                  <a:lnTo>
                    <a:pt x="16392" y="75"/>
                  </a:lnTo>
                  <a:cubicBezTo>
                    <a:pt x="16279" y="25"/>
                    <a:pt x="16173" y="0"/>
                    <a:pt x="16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1472143" y="2129359"/>
              <a:ext cx="420685" cy="359509"/>
            </a:xfrm>
            <a:custGeom>
              <a:rect b="b" l="l" r="r" t="t"/>
              <a:pathLst>
                <a:path extrusionOk="0" h="18999" w="22232">
                  <a:moveTo>
                    <a:pt x="4913" y="1"/>
                  </a:moveTo>
                  <a:cubicBezTo>
                    <a:pt x="2181" y="1"/>
                    <a:pt x="0" y="2181"/>
                    <a:pt x="0" y="4888"/>
                  </a:cubicBezTo>
                  <a:lnTo>
                    <a:pt x="0" y="9901"/>
                  </a:lnTo>
                  <a:cubicBezTo>
                    <a:pt x="0" y="12633"/>
                    <a:pt x="2181" y="14813"/>
                    <a:pt x="4913" y="14813"/>
                  </a:cubicBezTo>
                  <a:lnTo>
                    <a:pt x="10552" y="14813"/>
                  </a:lnTo>
                  <a:cubicBezTo>
                    <a:pt x="11379" y="18272"/>
                    <a:pt x="13985" y="18898"/>
                    <a:pt x="15564" y="18999"/>
                  </a:cubicBezTo>
                  <a:cubicBezTo>
                    <a:pt x="15865" y="18999"/>
                    <a:pt x="16091" y="18572"/>
                    <a:pt x="15765" y="18372"/>
                  </a:cubicBezTo>
                  <a:cubicBezTo>
                    <a:pt x="14086" y="17019"/>
                    <a:pt x="14712" y="14813"/>
                    <a:pt x="14712" y="14813"/>
                  </a:cubicBezTo>
                  <a:lnTo>
                    <a:pt x="17344" y="14813"/>
                  </a:lnTo>
                  <a:cubicBezTo>
                    <a:pt x="20051" y="14813"/>
                    <a:pt x="22231" y="12633"/>
                    <a:pt x="22231" y="9901"/>
                  </a:cubicBezTo>
                  <a:lnTo>
                    <a:pt x="22231" y="4888"/>
                  </a:lnTo>
                  <a:cubicBezTo>
                    <a:pt x="22231" y="2181"/>
                    <a:pt x="20051" y="1"/>
                    <a:pt x="17344" y="1"/>
                  </a:cubicBezTo>
                  <a:close/>
                </a:path>
              </a:pathLst>
            </a:custGeom>
            <a:solidFill>
              <a:srgbClr val="4C64D8"/>
            </a:solidFill>
            <a:ln cap="flat" cmpd="sng" w="19050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1754776" y="2239861"/>
              <a:ext cx="53134" cy="53134"/>
            </a:xfrm>
            <a:custGeom>
              <a:rect b="b" l="l" r="r" t="t"/>
              <a:pathLst>
                <a:path extrusionOk="0" h="2808" w="2808">
                  <a:moveTo>
                    <a:pt x="1354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354" y="2808"/>
                  </a:cubicBezTo>
                  <a:cubicBezTo>
                    <a:pt x="2181" y="2808"/>
                    <a:pt x="2808" y="2181"/>
                    <a:pt x="2808" y="1354"/>
                  </a:cubicBezTo>
                  <a:cubicBezTo>
                    <a:pt x="2808" y="627"/>
                    <a:pt x="2181" y="1"/>
                    <a:pt x="1354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1655664" y="2239861"/>
              <a:ext cx="53607" cy="53134"/>
            </a:xfrm>
            <a:custGeom>
              <a:rect b="b" l="l" r="r" t="t"/>
              <a:pathLst>
                <a:path extrusionOk="0" h="2808" w="2833">
                  <a:moveTo>
                    <a:pt x="1479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479" y="2808"/>
                  </a:cubicBezTo>
                  <a:cubicBezTo>
                    <a:pt x="2206" y="2808"/>
                    <a:pt x="2833" y="2181"/>
                    <a:pt x="2833" y="1354"/>
                  </a:cubicBezTo>
                  <a:cubicBezTo>
                    <a:pt x="2833" y="627"/>
                    <a:pt x="2206" y="1"/>
                    <a:pt x="1479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1557026" y="2239861"/>
              <a:ext cx="53607" cy="53134"/>
            </a:xfrm>
            <a:custGeom>
              <a:rect b="b" l="l" r="r" t="t"/>
              <a:pathLst>
                <a:path extrusionOk="0" h="2808" w="2833">
                  <a:moveTo>
                    <a:pt x="1454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454" y="2808"/>
                  </a:cubicBezTo>
                  <a:cubicBezTo>
                    <a:pt x="2206" y="2808"/>
                    <a:pt x="2833" y="2181"/>
                    <a:pt x="2833" y="1354"/>
                  </a:cubicBezTo>
                  <a:cubicBezTo>
                    <a:pt x="2833" y="627"/>
                    <a:pt x="2206" y="1"/>
                    <a:pt x="1454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1995687" y="1569770"/>
              <a:ext cx="1177585" cy="1549393"/>
            </a:xfrm>
            <a:custGeom>
              <a:rect b="b" l="l" r="r" t="t"/>
              <a:pathLst>
                <a:path extrusionOk="0" h="81881" w="62232">
                  <a:moveTo>
                    <a:pt x="1" y="1"/>
                  </a:moveTo>
                  <a:lnTo>
                    <a:pt x="1" y="81881"/>
                  </a:lnTo>
                  <a:lnTo>
                    <a:pt x="53585" y="81881"/>
                  </a:lnTo>
                  <a:lnTo>
                    <a:pt x="62232" y="73209"/>
                  </a:lnTo>
                  <a:lnTo>
                    <a:pt x="622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1991902" y="1565986"/>
              <a:ext cx="1185646" cy="1556981"/>
            </a:xfrm>
            <a:custGeom>
              <a:rect b="b" l="l" r="r" t="t"/>
              <a:pathLst>
                <a:path extrusionOk="0" h="82282" w="62658">
                  <a:moveTo>
                    <a:pt x="62231" y="426"/>
                  </a:moveTo>
                  <a:lnTo>
                    <a:pt x="62231" y="73309"/>
                  </a:lnTo>
                  <a:lnTo>
                    <a:pt x="53660" y="81880"/>
                  </a:lnTo>
                  <a:lnTo>
                    <a:pt x="401" y="81880"/>
                  </a:lnTo>
                  <a:lnTo>
                    <a:pt x="401" y="426"/>
                  </a:lnTo>
                  <a:close/>
                  <a:moveTo>
                    <a:pt x="100" y="0"/>
                  </a:moveTo>
                  <a:cubicBezTo>
                    <a:pt x="0" y="101"/>
                    <a:pt x="0" y="101"/>
                    <a:pt x="0" y="201"/>
                  </a:cubicBezTo>
                  <a:lnTo>
                    <a:pt x="0" y="82081"/>
                  </a:lnTo>
                  <a:cubicBezTo>
                    <a:pt x="0" y="82081"/>
                    <a:pt x="0" y="82181"/>
                    <a:pt x="100" y="82181"/>
                  </a:cubicBezTo>
                  <a:lnTo>
                    <a:pt x="201" y="82281"/>
                  </a:lnTo>
                  <a:lnTo>
                    <a:pt x="53785" y="82281"/>
                  </a:lnTo>
                  <a:lnTo>
                    <a:pt x="53885" y="82181"/>
                  </a:lnTo>
                  <a:lnTo>
                    <a:pt x="62557" y="73509"/>
                  </a:lnTo>
                  <a:cubicBezTo>
                    <a:pt x="62657" y="73509"/>
                    <a:pt x="62657" y="73409"/>
                    <a:pt x="62657" y="73409"/>
                  </a:cubicBezTo>
                  <a:lnTo>
                    <a:pt x="62657" y="201"/>
                  </a:lnTo>
                  <a:cubicBezTo>
                    <a:pt x="62657" y="101"/>
                    <a:pt x="62657" y="101"/>
                    <a:pt x="62557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2043104" y="1615295"/>
              <a:ext cx="1082745" cy="1456446"/>
            </a:xfrm>
            <a:custGeom>
              <a:rect b="b" l="l" r="r" t="t"/>
              <a:pathLst>
                <a:path extrusionOk="0" h="76969" w="57220">
                  <a:moveTo>
                    <a:pt x="201" y="1"/>
                  </a:moveTo>
                  <a:lnTo>
                    <a:pt x="101" y="101"/>
                  </a:lnTo>
                  <a:cubicBezTo>
                    <a:pt x="1" y="101"/>
                    <a:pt x="1" y="226"/>
                    <a:pt x="1" y="226"/>
                  </a:cubicBezTo>
                  <a:lnTo>
                    <a:pt x="1" y="76768"/>
                  </a:lnTo>
                  <a:cubicBezTo>
                    <a:pt x="1" y="76768"/>
                    <a:pt x="1" y="76868"/>
                    <a:pt x="101" y="76868"/>
                  </a:cubicBezTo>
                  <a:cubicBezTo>
                    <a:pt x="101" y="76969"/>
                    <a:pt x="201" y="76969"/>
                    <a:pt x="201" y="76969"/>
                  </a:cubicBezTo>
                  <a:lnTo>
                    <a:pt x="51480" y="76969"/>
                  </a:lnTo>
                  <a:cubicBezTo>
                    <a:pt x="51705" y="76969"/>
                    <a:pt x="51705" y="76868"/>
                    <a:pt x="51705" y="76768"/>
                  </a:cubicBezTo>
                  <a:cubicBezTo>
                    <a:pt x="51705" y="76668"/>
                    <a:pt x="51705" y="76543"/>
                    <a:pt x="51480" y="76543"/>
                  </a:cubicBezTo>
                  <a:lnTo>
                    <a:pt x="427" y="76543"/>
                  </a:lnTo>
                  <a:lnTo>
                    <a:pt x="427" y="427"/>
                  </a:lnTo>
                  <a:lnTo>
                    <a:pt x="56818" y="427"/>
                  </a:lnTo>
                  <a:lnTo>
                    <a:pt x="56818" y="71029"/>
                  </a:lnTo>
                  <a:cubicBezTo>
                    <a:pt x="56818" y="71129"/>
                    <a:pt x="56919" y="71229"/>
                    <a:pt x="57019" y="71229"/>
                  </a:cubicBezTo>
                  <a:cubicBezTo>
                    <a:pt x="57119" y="71229"/>
                    <a:pt x="57219" y="71129"/>
                    <a:pt x="57219" y="71029"/>
                  </a:cubicBezTo>
                  <a:lnTo>
                    <a:pt x="57219" y="226"/>
                  </a:lnTo>
                  <a:cubicBezTo>
                    <a:pt x="57219" y="226"/>
                    <a:pt x="57219" y="101"/>
                    <a:pt x="57119" y="101"/>
                  </a:cubicBezTo>
                  <a:lnTo>
                    <a:pt x="57019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3009585" y="2955005"/>
              <a:ext cx="163642" cy="164096"/>
            </a:xfrm>
            <a:custGeom>
              <a:rect b="b" l="l" r="r" t="t"/>
              <a:pathLst>
                <a:path extrusionOk="0" h="8672" w="8648">
                  <a:moveTo>
                    <a:pt x="1" y="0"/>
                  </a:moveTo>
                  <a:lnTo>
                    <a:pt x="1" y="8672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2A49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3005327" y="2951202"/>
              <a:ext cx="172176" cy="171230"/>
            </a:xfrm>
            <a:custGeom>
              <a:rect b="b" l="l" r="r" t="t"/>
              <a:pathLst>
                <a:path extrusionOk="0" h="9049" w="9099">
                  <a:moveTo>
                    <a:pt x="8371" y="427"/>
                  </a:moveTo>
                  <a:lnTo>
                    <a:pt x="426" y="8253"/>
                  </a:lnTo>
                  <a:lnTo>
                    <a:pt x="426" y="8253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201"/>
                  </a:lnTo>
                  <a:lnTo>
                    <a:pt x="0" y="8873"/>
                  </a:lnTo>
                  <a:cubicBezTo>
                    <a:pt x="0" y="8873"/>
                    <a:pt x="0" y="8973"/>
                    <a:pt x="101" y="8973"/>
                  </a:cubicBezTo>
                  <a:cubicBezTo>
                    <a:pt x="163" y="9023"/>
                    <a:pt x="220" y="9048"/>
                    <a:pt x="260" y="9048"/>
                  </a:cubicBezTo>
                  <a:cubicBezTo>
                    <a:pt x="301" y="9048"/>
                    <a:pt x="326" y="9023"/>
                    <a:pt x="326" y="8973"/>
                  </a:cubicBezTo>
                  <a:lnTo>
                    <a:pt x="8998" y="301"/>
                  </a:lnTo>
                  <a:cubicBezTo>
                    <a:pt x="9098" y="301"/>
                    <a:pt x="9098" y="201"/>
                    <a:pt x="9098" y="101"/>
                  </a:cubicBezTo>
                  <a:cubicBezTo>
                    <a:pt x="8998" y="1"/>
                    <a:pt x="8998" y="1"/>
                    <a:pt x="8873" y="1"/>
                  </a:cubicBezTo>
                  <a:close/>
                </a:path>
              </a:pathLst>
            </a:custGeom>
            <a:solidFill>
              <a:srgbClr val="2A49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3009585" y="2955005"/>
              <a:ext cx="163642" cy="164096"/>
            </a:xfrm>
            <a:custGeom>
              <a:rect b="b" l="l" r="r" t="t"/>
              <a:pathLst>
                <a:path extrusionOk="0" h="8672" w="8648">
                  <a:moveTo>
                    <a:pt x="1" y="0"/>
                  </a:moveTo>
                  <a:lnTo>
                    <a:pt x="1" y="8672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6980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3005327" y="2951202"/>
              <a:ext cx="172176" cy="171230"/>
            </a:xfrm>
            <a:custGeom>
              <a:rect b="b" l="l" r="r" t="t"/>
              <a:pathLst>
                <a:path extrusionOk="0" h="9049" w="9099">
                  <a:moveTo>
                    <a:pt x="8371" y="427"/>
                  </a:moveTo>
                  <a:lnTo>
                    <a:pt x="426" y="8253"/>
                  </a:lnTo>
                  <a:lnTo>
                    <a:pt x="426" y="8253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201"/>
                  </a:lnTo>
                  <a:lnTo>
                    <a:pt x="0" y="8873"/>
                  </a:lnTo>
                  <a:cubicBezTo>
                    <a:pt x="0" y="8873"/>
                    <a:pt x="0" y="8973"/>
                    <a:pt x="101" y="8973"/>
                  </a:cubicBezTo>
                  <a:cubicBezTo>
                    <a:pt x="163" y="9023"/>
                    <a:pt x="220" y="9048"/>
                    <a:pt x="260" y="9048"/>
                  </a:cubicBezTo>
                  <a:cubicBezTo>
                    <a:pt x="301" y="9048"/>
                    <a:pt x="326" y="9023"/>
                    <a:pt x="326" y="8973"/>
                  </a:cubicBezTo>
                  <a:lnTo>
                    <a:pt x="8998" y="301"/>
                  </a:lnTo>
                  <a:cubicBezTo>
                    <a:pt x="9098" y="301"/>
                    <a:pt x="9098" y="201"/>
                    <a:pt x="9098" y="101"/>
                  </a:cubicBezTo>
                  <a:cubicBezTo>
                    <a:pt x="8998" y="1"/>
                    <a:pt x="8998" y="1"/>
                    <a:pt x="8873" y="1"/>
                  </a:cubicBezTo>
                  <a:close/>
                </a:path>
              </a:pathLst>
            </a:custGeom>
            <a:solidFill>
              <a:srgbClr val="2A49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2163560" y="2208092"/>
              <a:ext cx="841824" cy="8080"/>
            </a:xfrm>
            <a:custGeom>
              <a:rect b="b" l="l" r="r" t="t"/>
              <a:pathLst>
                <a:path extrusionOk="0" h="427" w="44488">
                  <a:moveTo>
                    <a:pt x="1" y="0"/>
                  </a:moveTo>
                  <a:lnTo>
                    <a:pt x="1" y="426"/>
                  </a:lnTo>
                  <a:lnTo>
                    <a:pt x="44487" y="426"/>
                  </a:lnTo>
                  <a:lnTo>
                    <a:pt x="444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2163560" y="2281111"/>
              <a:ext cx="841824" cy="8099"/>
            </a:xfrm>
            <a:custGeom>
              <a:rect b="b" l="l" r="r" t="t"/>
              <a:pathLst>
                <a:path extrusionOk="0" h="428" w="44488">
                  <a:moveTo>
                    <a:pt x="1" y="1"/>
                  </a:moveTo>
                  <a:lnTo>
                    <a:pt x="1" y="427"/>
                  </a:lnTo>
                  <a:lnTo>
                    <a:pt x="44487" y="427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163560" y="2133162"/>
              <a:ext cx="841824" cy="8080"/>
            </a:xfrm>
            <a:custGeom>
              <a:rect b="b" l="l" r="r" t="t"/>
              <a:pathLst>
                <a:path extrusionOk="0" h="427" w="44488">
                  <a:moveTo>
                    <a:pt x="1" y="0"/>
                  </a:moveTo>
                  <a:lnTo>
                    <a:pt x="1" y="426"/>
                  </a:lnTo>
                  <a:lnTo>
                    <a:pt x="44487" y="426"/>
                  </a:lnTo>
                  <a:lnTo>
                    <a:pt x="444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2163560" y="2354621"/>
              <a:ext cx="841824" cy="7607"/>
            </a:xfrm>
            <a:custGeom>
              <a:rect b="b" l="l" r="r" t="t"/>
              <a:pathLst>
                <a:path extrusionOk="0" h="402" w="44488">
                  <a:moveTo>
                    <a:pt x="1" y="1"/>
                  </a:moveTo>
                  <a:lnTo>
                    <a:pt x="1" y="402"/>
                  </a:lnTo>
                  <a:lnTo>
                    <a:pt x="44487" y="402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2163560" y="2429551"/>
              <a:ext cx="841824" cy="8080"/>
            </a:xfrm>
            <a:custGeom>
              <a:rect b="b" l="l" r="r" t="t"/>
              <a:pathLst>
                <a:path extrusionOk="0" h="427" w="44488">
                  <a:moveTo>
                    <a:pt x="1" y="1"/>
                  </a:moveTo>
                  <a:lnTo>
                    <a:pt x="1" y="427"/>
                  </a:lnTo>
                  <a:lnTo>
                    <a:pt x="44487" y="427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2288291" y="2502589"/>
              <a:ext cx="592823" cy="8080"/>
            </a:xfrm>
            <a:custGeom>
              <a:rect b="b" l="l" r="r" t="t"/>
              <a:pathLst>
                <a:path extrusionOk="0" h="427" w="31329">
                  <a:moveTo>
                    <a:pt x="0" y="0"/>
                  </a:moveTo>
                  <a:lnTo>
                    <a:pt x="0" y="426"/>
                  </a:lnTo>
                  <a:lnTo>
                    <a:pt x="31329" y="426"/>
                  </a:lnTo>
                  <a:lnTo>
                    <a:pt x="31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163560" y="1735751"/>
              <a:ext cx="399340" cy="8080"/>
            </a:xfrm>
            <a:custGeom>
              <a:rect b="b" l="l" r="r" t="t"/>
              <a:pathLst>
                <a:path extrusionOk="0" h="427" w="21104">
                  <a:moveTo>
                    <a:pt x="1" y="1"/>
                  </a:moveTo>
                  <a:lnTo>
                    <a:pt x="1" y="427"/>
                  </a:lnTo>
                  <a:lnTo>
                    <a:pt x="21104" y="427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2163560" y="1787445"/>
              <a:ext cx="316346" cy="7607"/>
            </a:xfrm>
            <a:custGeom>
              <a:rect b="b" l="l" r="r" t="t"/>
              <a:pathLst>
                <a:path extrusionOk="0" h="402" w="16718">
                  <a:moveTo>
                    <a:pt x="1" y="1"/>
                  </a:moveTo>
                  <a:lnTo>
                    <a:pt x="1" y="402"/>
                  </a:lnTo>
                  <a:lnTo>
                    <a:pt x="16718" y="402"/>
                  </a:lnTo>
                  <a:lnTo>
                    <a:pt x="16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2456164" y="2808930"/>
              <a:ext cx="147993" cy="179764"/>
            </a:xfrm>
            <a:custGeom>
              <a:rect b="b" l="l" r="r" t="t"/>
              <a:pathLst>
                <a:path extrusionOk="0" h="9500" w="7821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2449996" y="2802781"/>
              <a:ext cx="160330" cy="193975"/>
            </a:xfrm>
            <a:custGeom>
              <a:rect b="b" l="l" r="r" t="t"/>
              <a:pathLst>
                <a:path extrusionOk="0" h="10251" w="8473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2564774" y="2808930"/>
              <a:ext cx="148447" cy="179764"/>
            </a:xfrm>
            <a:custGeom>
              <a:rect b="b" l="l" r="r" t="t"/>
              <a:pathLst>
                <a:path extrusionOk="0" h="9500" w="7845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2559079" y="2802781"/>
              <a:ext cx="159838" cy="193975"/>
            </a:xfrm>
            <a:custGeom>
              <a:rect b="b" l="l" r="r" t="t"/>
              <a:pathLst>
                <a:path extrusionOk="0" h="10251" w="8447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2436258" y="2595532"/>
              <a:ext cx="296421" cy="300224"/>
            </a:xfrm>
            <a:custGeom>
              <a:rect b="b" l="l" r="r" t="t"/>
              <a:pathLst>
                <a:path extrusionOk="0" h="15866" w="15665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2432455" y="2591747"/>
              <a:ext cx="304482" cy="310178"/>
            </a:xfrm>
            <a:custGeom>
              <a:rect b="b" l="l" r="r" t="t"/>
              <a:pathLst>
                <a:path extrusionOk="0" h="16392" w="16091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2479873" y="2642949"/>
              <a:ext cx="209642" cy="207277"/>
            </a:xfrm>
            <a:custGeom>
              <a:rect b="b" l="l" r="r" t="t"/>
              <a:pathLst>
                <a:path extrusionOk="0" h="10954" w="11079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2163560" y="2870104"/>
              <a:ext cx="182129" cy="8099"/>
            </a:xfrm>
            <a:custGeom>
              <a:rect b="b" l="l" r="r" t="t"/>
              <a:pathLst>
                <a:path extrusionOk="0" h="428" w="9625">
                  <a:moveTo>
                    <a:pt x="1" y="1"/>
                  </a:moveTo>
                  <a:lnTo>
                    <a:pt x="1" y="427"/>
                  </a:lnTo>
                  <a:lnTo>
                    <a:pt x="9625" y="427"/>
                  </a:lnTo>
                  <a:lnTo>
                    <a:pt x="96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2827483" y="2870104"/>
              <a:ext cx="182129" cy="8099"/>
            </a:xfrm>
            <a:custGeom>
              <a:rect b="b" l="l" r="r" t="t"/>
              <a:pathLst>
                <a:path extrusionOk="0" h="428" w="9625">
                  <a:moveTo>
                    <a:pt x="1" y="1"/>
                  </a:moveTo>
                  <a:lnTo>
                    <a:pt x="1" y="427"/>
                  </a:lnTo>
                  <a:lnTo>
                    <a:pt x="9625" y="427"/>
                  </a:lnTo>
                  <a:lnTo>
                    <a:pt x="96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3250495" y="1182803"/>
              <a:ext cx="454348" cy="454348"/>
            </a:xfrm>
            <a:custGeom>
              <a:rect b="b" l="l" r="r" t="t"/>
              <a:pathLst>
                <a:path extrusionOk="0" h="24011" w="24011">
                  <a:moveTo>
                    <a:pt x="12006" y="1"/>
                  </a:moveTo>
                  <a:cubicBezTo>
                    <a:pt x="5314" y="1"/>
                    <a:pt x="1" y="5414"/>
                    <a:pt x="1" y="12006"/>
                  </a:cubicBezTo>
                  <a:cubicBezTo>
                    <a:pt x="1" y="18697"/>
                    <a:pt x="5314" y="24011"/>
                    <a:pt x="12006" y="24011"/>
                  </a:cubicBezTo>
                  <a:cubicBezTo>
                    <a:pt x="18597" y="24011"/>
                    <a:pt x="24011" y="18697"/>
                    <a:pt x="24011" y="12006"/>
                  </a:cubicBezTo>
                  <a:cubicBezTo>
                    <a:pt x="24011" y="5414"/>
                    <a:pt x="18597" y="1"/>
                    <a:pt x="1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3246711" y="1178546"/>
              <a:ext cx="462409" cy="462409"/>
            </a:xfrm>
            <a:custGeom>
              <a:rect b="b" l="l" r="r" t="t"/>
              <a:pathLst>
                <a:path extrusionOk="0" h="24437" w="24437">
                  <a:moveTo>
                    <a:pt x="12206" y="426"/>
                  </a:moveTo>
                  <a:cubicBezTo>
                    <a:pt x="15439" y="426"/>
                    <a:pt x="18371" y="1779"/>
                    <a:pt x="20552" y="3885"/>
                  </a:cubicBezTo>
                  <a:cubicBezTo>
                    <a:pt x="22657" y="6065"/>
                    <a:pt x="24010" y="8998"/>
                    <a:pt x="24010" y="12231"/>
                  </a:cubicBezTo>
                  <a:cubicBezTo>
                    <a:pt x="24010" y="15464"/>
                    <a:pt x="22657" y="18496"/>
                    <a:pt x="20552" y="20577"/>
                  </a:cubicBezTo>
                  <a:cubicBezTo>
                    <a:pt x="18371" y="22782"/>
                    <a:pt x="15439" y="24035"/>
                    <a:pt x="12206" y="24035"/>
                  </a:cubicBezTo>
                  <a:cubicBezTo>
                    <a:pt x="8973" y="24035"/>
                    <a:pt x="5940" y="22782"/>
                    <a:pt x="3860" y="20577"/>
                  </a:cubicBezTo>
                  <a:cubicBezTo>
                    <a:pt x="1654" y="18496"/>
                    <a:pt x="401" y="15464"/>
                    <a:pt x="401" y="12231"/>
                  </a:cubicBezTo>
                  <a:cubicBezTo>
                    <a:pt x="401" y="8998"/>
                    <a:pt x="1654" y="6065"/>
                    <a:pt x="3860" y="3885"/>
                  </a:cubicBezTo>
                  <a:cubicBezTo>
                    <a:pt x="5940" y="1779"/>
                    <a:pt x="8973" y="426"/>
                    <a:pt x="12206" y="426"/>
                  </a:cubicBezTo>
                  <a:close/>
                  <a:moveTo>
                    <a:pt x="12206" y="0"/>
                  </a:moveTo>
                  <a:cubicBezTo>
                    <a:pt x="5414" y="0"/>
                    <a:pt x="0" y="5539"/>
                    <a:pt x="0" y="12231"/>
                  </a:cubicBezTo>
                  <a:cubicBezTo>
                    <a:pt x="0" y="19023"/>
                    <a:pt x="5414" y="24436"/>
                    <a:pt x="12206" y="24436"/>
                  </a:cubicBezTo>
                  <a:cubicBezTo>
                    <a:pt x="18898" y="24436"/>
                    <a:pt x="24437" y="19023"/>
                    <a:pt x="24437" y="12231"/>
                  </a:cubicBezTo>
                  <a:cubicBezTo>
                    <a:pt x="24437" y="5539"/>
                    <a:pt x="18898" y="0"/>
                    <a:pt x="1220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3379011" y="1240192"/>
              <a:ext cx="106723" cy="242170"/>
            </a:xfrm>
            <a:custGeom>
              <a:rect b="b" l="l" r="r" t="t"/>
              <a:pathLst>
                <a:path extrusionOk="0" h="12798" w="5640">
                  <a:moveTo>
                    <a:pt x="5214" y="0"/>
                  </a:moveTo>
                  <a:cubicBezTo>
                    <a:pt x="5013" y="0"/>
                    <a:pt x="4788" y="201"/>
                    <a:pt x="4788" y="401"/>
                  </a:cubicBezTo>
                  <a:lnTo>
                    <a:pt x="4788" y="8772"/>
                  </a:lnTo>
                  <a:lnTo>
                    <a:pt x="201" y="12005"/>
                  </a:lnTo>
                  <a:cubicBezTo>
                    <a:pt x="1" y="12206"/>
                    <a:pt x="1" y="12406"/>
                    <a:pt x="101" y="12632"/>
                  </a:cubicBezTo>
                  <a:cubicBezTo>
                    <a:pt x="160" y="12749"/>
                    <a:pt x="296" y="12798"/>
                    <a:pt x="439" y="12798"/>
                  </a:cubicBezTo>
                  <a:cubicBezTo>
                    <a:pt x="540" y="12798"/>
                    <a:pt x="645" y="12774"/>
                    <a:pt x="728" y="12732"/>
                  </a:cubicBezTo>
                  <a:lnTo>
                    <a:pt x="5414" y="9273"/>
                  </a:lnTo>
                  <a:cubicBezTo>
                    <a:pt x="5540" y="9273"/>
                    <a:pt x="5640" y="9073"/>
                    <a:pt x="5640" y="8973"/>
                  </a:cubicBezTo>
                  <a:lnTo>
                    <a:pt x="5640" y="401"/>
                  </a:lnTo>
                  <a:cubicBezTo>
                    <a:pt x="5640" y="201"/>
                    <a:pt x="5414" y="0"/>
                    <a:pt x="5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2432455" y="1340723"/>
              <a:ext cx="53134" cy="138494"/>
            </a:xfrm>
            <a:custGeom>
              <a:rect b="b" l="l" r="r" t="t"/>
              <a:pathLst>
                <a:path extrusionOk="0" h="7319" w="2808">
                  <a:moveTo>
                    <a:pt x="301" y="0"/>
                  </a:moveTo>
                  <a:lnTo>
                    <a:pt x="1" y="101"/>
                  </a:lnTo>
                  <a:cubicBezTo>
                    <a:pt x="727" y="2507"/>
                    <a:pt x="1554" y="4913"/>
                    <a:pt x="2407" y="7319"/>
                  </a:cubicBezTo>
                  <a:lnTo>
                    <a:pt x="2808" y="7219"/>
                  </a:lnTo>
                  <a:cubicBezTo>
                    <a:pt x="1980" y="4813"/>
                    <a:pt x="1153" y="2407"/>
                    <a:pt x="301" y="0"/>
                  </a:cubicBez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683319" y="1340723"/>
              <a:ext cx="53607" cy="138494"/>
            </a:xfrm>
            <a:custGeom>
              <a:rect b="b" l="l" r="r" t="t"/>
              <a:pathLst>
                <a:path extrusionOk="0" h="7319" w="2833">
                  <a:moveTo>
                    <a:pt x="2507" y="0"/>
                  </a:moveTo>
                  <a:cubicBezTo>
                    <a:pt x="1680" y="2407"/>
                    <a:pt x="828" y="4813"/>
                    <a:pt x="1" y="7219"/>
                  </a:cubicBezTo>
                  <a:lnTo>
                    <a:pt x="427" y="7319"/>
                  </a:lnTo>
                  <a:cubicBezTo>
                    <a:pt x="1254" y="4913"/>
                    <a:pt x="2081" y="2507"/>
                    <a:pt x="2833" y="101"/>
                  </a:cubicBezTo>
                  <a:lnTo>
                    <a:pt x="2507" y="0"/>
                  </a:ln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580423" y="1350676"/>
              <a:ext cx="8080" cy="118587"/>
            </a:xfrm>
            <a:custGeom>
              <a:rect b="b" l="l" r="r" t="t"/>
              <a:pathLst>
                <a:path extrusionOk="0" h="6267" w="427">
                  <a:moveTo>
                    <a:pt x="0" y="1"/>
                  </a:moveTo>
                  <a:lnTo>
                    <a:pt x="0" y="6266"/>
                  </a:lnTo>
                  <a:lnTo>
                    <a:pt x="426" y="6266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00004D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1193295" y="2773376"/>
              <a:ext cx="551572" cy="8080"/>
            </a:xfrm>
            <a:custGeom>
              <a:rect b="b" l="l" r="r" t="t"/>
              <a:pathLst>
                <a:path extrusionOk="0" h="427" w="29149">
                  <a:moveTo>
                    <a:pt x="0" y="0"/>
                  </a:moveTo>
                  <a:lnTo>
                    <a:pt x="0" y="426"/>
                  </a:lnTo>
                  <a:lnTo>
                    <a:pt x="29148" y="426"/>
                  </a:lnTo>
                  <a:lnTo>
                    <a:pt x="29148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1612504" y="2717879"/>
              <a:ext cx="270819" cy="8080"/>
            </a:xfrm>
            <a:custGeom>
              <a:rect b="b" l="l" r="r" t="t"/>
              <a:pathLst>
                <a:path extrusionOk="0" h="427" w="14312">
                  <a:moveTo>
                    <a:pt x="1" y="1"/>
                  </a:moveTo>
                  <a:lnTo>
                    <a:pt x="1" y="427"/>
                  </a:lnTo>
                  <a:lnTo>
                    <a:pt x="14312" y="427"/>
                  </a:lnTo>
                  <a:lnTo>
                    <a:pt x="1431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3462001" y="2101393"/>
              <a:ext cx="618444" cy="8080"/>
            </a:xfrm>
            <a:custGeom>
              <a:rect b="b" l="l" r="r" t="t"/>
              <a:pathLst>
                <a:path extrusionOk="0" h="427" w="32683">
                  <a:moveTo>
                    <a:pt x="1" y="0"/>
                  </a:moveTo>
                  <a:lnTo>
                    <a:pt x="1" y="426"/>
                  </a:lnTo>
                  <a:lnTo>
                    <a:pt x="32683" y="426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rgbClr val="BEBAC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3333486" y="2046369"/>
              <a:ext cx="357616" cy="7607"/>
            </a:xfrm>
            <a:custGeom>
              <a:rect b="b" l="l" r="r" t="t"/>
              <a:pathLst>
                <a:path extrusionOk="0" h="402" w="18899">
                  <a:moveTo>
                    <a:pt x="1" y="1"/>
                  </a:moveTo>
                  <a:lnTo>
                    <a:pt x="1" y="402"/>
                  </a:lnTo>
                  <a:lnTo>
                    <a:pt x="18898" y="402"/>
                  </a:lnTo>
                  <a:lnTo>
                    <a:pt x="18898" y="1"/>
                  </a:lnTo>
                  <a:close/>
                </a:path>
              </a:pathLst>
            </a:custGeom>
            <a:solidFill>
              <a:srgbClr val="BEBAC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7" name="Google Shape;807;p29"/>
            <p:cNvGrpSpPr/>
            <p:nvPr/>
          </p:nvGrpSpPr>
          <p:grpSpPr>
            <a:xfrm flipH="1">
              <a:off x="936623" y="1445473"/>
              <a:ext cx="734772" cy="588731"/>
              <a:chOff x="10049025" y="922900"/>
              <a:chExt cx="537625" cy="430800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10056525" y="930425"/>
                <a:ext cx="521975" cy="331475"/>
              </a:xfrm>
              <a:custGeom>
                <a:rect b="b" l="l" r="r" t="t"/>
                <a:pathLst>
                  <a:path extrusionOk="0" h="13259" w="20879">
                    <a:moveTo>
                      <a:pt x="14412" y="0"/>
                    </a:moveTo>
                    <a:lnTo>
                      <a:pt x="1" y="226"/>
                    </a:lnTo>
                    <a:cubicBezTo>
                      <a:pt x="1254" y="2506"/>
                      <a:pt x="2407" y="4812"/>
                      <a:pt x="3334" y="7218"/>
                    </a:cubicBezTo>
                    <a:lnTo>
                      <a:pt x="12532" y="13258"/>
                    </a:lnTo>
                    <a:lnTo>
                      <a:pt x="20878" y="12757"/>
                    </a:lnTo>
                    <a:lnTo>
                      <a:pt x="144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10049025" y="922900"/>
                <a:ext cx="537625" cy="347150"/>
              </a:xfrm>
              <a:custGeom>
                <a:rect b="b" l="l" r="r" t="t"/>
                <a:pathLst>
                  <a:path extrusionOk="0" h="13886" w="21505">
                    <a:moveTo>
                      <a:pt x="14574" y="527"/>
                    </a:moveTo>
                    <a:cubicBezTo>
                      <a:pt x="16433" y="4242"/>
                      <a:pt x="18292" y="7862"/>
                      <a:pt x="20151" y="11579"/>
                    </a:cubicBezTo>
                    <a:cubicBezTo>
                      <a:pt x="20376" y="11973"/>
                      <a:pt x="20614" y="12366"/>
                      <a:pt x="20804" y="12760"/>
                    </a:cubicBezTo>
                    <a:lnTo>
                      <a:pt x="20804" y="12760"/>
                    </a:lnTo>
                    <a:cubicBezTo>
                      <a:pt x="18222" y="12953"/>
                      <a:pt x="15639" y="13167"/>
                      <a:pt x="13033" y="13359"/>
                    </a:cubicBezTo>
                    <a:lnTo>
                      <a:pt x="12933" y="13359"/>
                    </a:lnTo>
                    <a:cubicBezTo>
                      <a:pt x="12832" y="13359"/>
                      <a:pt x="12732" y="13259"/>
                      <a:pt x="12732" y="13259"/>
                    </a:cubicBezTo>
                    <a:cubicBezTo>
                      <a:pt x="12206" y="12933"/>
                      <a:pt x="11780" y="12632"/>
                      <a:pt x="11379" y="12306"/>
                    </a:cubicBezTo>
                    <a:cubicBezTo>
                      <a:pt x="9800" y="11379"/>
                      <a:pt x="8346" y="10326"/>
                      <a:pt x="6892" y="9399"/>
                    </a:cubicBezTo>
                    <a:cubicBezTo>
                      <a:pt x="5891" y="8707"/>
                      <a:pt x="4889" y="8106"/>
                      <a:pt x="3909" y="7402"/>
                    </a:cubicBezTo>
                    <a:lnTo>
                      <a:pt x="3909" y="7402"/>
                    </a:lnTo>
                    <a:cubicBezTo>
                      <a:pt x="2933" y="5179"/>
                      <a:pt x="1872" y="2958"/>
                      <a:pt x="726" y="817"/>
                    </a:cubicBezTo>
                    <a:lnTo>
                      <a:pt x="726" y="817"/>
                    </a:lnTo>
                    <a:cubicBezTo>
                      <a:pt x="4768" y="720"/>
                      <a:pt x="8788" y="623"/>
                      <a:pt x="12832" y="527"/>
                    </a:cubicBezTo>
                    <a:close/>
                    <a:moveTo>
                      <a:pt x="14712" y="0"/>
                    </a:moveTo>
                    <a:cubicBezTo>
                      <a:pt x="10527" y="101"/>
                      <a:pt x="6366" y="201"/>
                      <a:pt x="2181" y="301"/>
                    </a:cubicBezTo>
                    <a:lnTo>
                      <a:pt x="301" y="301"/>
                    </a:lnTo>
                    <a:cubicBezTo>
                      <a:pt x="100" y="301"/>
                      <a:pt x="0" y="527"/>
                      <a:pt x="100" y="727"/>
                    </a:cubicBezTo>
                    <a:cubicBezTo>
                      <a:pt x="1343" y="2890"/>
                      <a:pt x="2364" y="5176"/>
                      <a:pt x="3408" y="7560"/>
                    </a:cubicBezTo>
                    <a:lnTo>
                      <a:pt x="3408" y="7560"/>
                    </a:lnTo>
                    <a:cubicBezTo>
                      <a:pt x="3411" y="7606"/>
                      <a:pt x="3428" y="7647"/>
                      <a:pt x="3462" y="7679"/>
                    </a:cubicBezTo>
                    <a:lnTo>
                      <a:pt x="3462" y="7679"/>
                    </a:lnTo>
                    <a:cubicBezTo>
                      <a:pt x="3505" y="7746"/>
                      <a:pt x="3576" y="7784"/>
                      <a:pt x="3651" y="7796"/>
                    </a:cubicBezTo>
                    <a:lnTo>
                      <a:pt x="3651" y="7796"/>
                    </a:lnTo>
                    <a:cubicBezTo>
                      <a:pt x="6015" y="9352"/>
                      <a:pt x="8285" y="10978"/>
                      <a:pt x="10652" y="12532"/>
                    </a:cubicBezTo>
                    <a:cubicBezTo>
                      <a:pt x="11153" y="12832"/>
                      <a:pt x="11679" y="13259"/>
                      <a:pt x="12206" y="13559"/>
                    </a:cubicBezTo>
                    <a:cubicBezTo>
                      <a:pt x="12406" y="13685"/>
                      <a:pt x="12632" y="13885"/>
                      <a:pt x="12832" y="13885"/>
                    </a:cubicBezTo>
                    <a:cubicBezTo>
                      <a:pt x="13258" y="13885"/>
                      <a:pt x="13785" y="13785"/>
                      <a:pt x="14286" y="13785"/>
                    </a:cubicBezTo>
                    <a:cubicBezTo>
                      <a:pt x="15138" y="13685"/>
                      <a:pt x="16065" y="13685"/>
                      <a:pt x="16918" y="13559"/>
                    </a:cubicBezTo>
                    <a:cubicBezTo>
                      <a:pt x="18371" y="13459"/>
                      <a:pt x="19725" y="13359"/>
                      <a:pt x="21178" y="13259"/>
                    </a:cubicBezTo>
                    <a:cubicBezTo>
                      <a:pt x="21404" y="13259"/>
                      <a:pt x="21504" y="13058"/>
                      <a:pt x="21404" y="12933"/>
                    </a:cubicBezTo>
                    <a:lnTo>
                      <a:pt x="15765" y="1654"/>
                    </a:lnTo>
                    <a:cubicBezTo>
                      <a:pt x="15439" y="1153"/>
                      <a:pt x="15138" y="627"/>
                      <a:pt x="14912" y="101"/>
                    </a:cubicBezTo>
                    <a:cubicBezTo>
                      <a:pt x="14812" y="101"/>
                      <a:pt x="14812" y="0"/>
                      <a:pt x="147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>
                <a:off x="10351650" y="961750"/>
                <a:ext cx="44500" cy="75825"/>
              </a:xfrm>
              <a:custGeom>
                <a:rect b="b" l="l" r="r" t="t"/>
                <a:pathLst>
                  <a:path extrusionOk="0" h="3033" w="1780">
                    <a:moveTo>
                      <a:pt x="1780" y="0"/>
                    </a:moveTo>
                    <a:lnTo>
                      <a:pt x="1780" y="0"/>
                    </a:lnTo>
                    <a:cubicBezTo>
                      <a:pt x="1153" y="953"/>
                      <a:pt x="527" y="1980"/>
                      <a:pt x="0" y="3033"/>
                    </a:cubicBez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29"/>
              <p:cNvSpPr/>
              <p:nvPr/>
            </p:nvSpPr>
            <p:spPr>
              <a:xfrm>
                <a:off x="10344450" y="955525"/>
                <a:ext cx="60000" cy="88025"/>
              </a:xfrm>
              <a:custGeom>
                <a:rect b="b" l="l" r="r" t="t"/>
                <a:pathLst>
                  <a:path extrusionOk="0" h="3521" w="2400">
                    <a:moveTo>
                      <a:pt x="2109" y="0"/>
                    </a:moveTo>
                    <a:cubicBezTo>
                      <a:pt x="2021" y="0"/>
                      <a:pt x="1921" y="44"/>
                      <a:pt x="1842" y="149"/>
                    </a:cubicBezTo>
                    <a:cubicBezTo>
                      <a:pt x="1216" y="1101"/>
                      <a:pt x="589" y="2129"/>
                      <a:pt x="88" y="3182"/>
                    </a:cubicBezTo>
                    <a:cubicBezTo>
                      <a:pt x="1" y="3321"/>
                      <a:pt x="180" y="3520"/>
                      <a:pt x="331" y="3520"/>
                    </a:cubicBezTo>
                    <a:cubicBezTo>
                      <a:pt x="397" y="3520"/>
                      <a:pt x="458" y="3482"/>
                      <a:pt x="489" y="3382"/>
                    </a:cubicBezTo>
                    <a:cubicBezTo>
                      <a:pt x="1116" y="2354"/>
                      <a:pt x="1642" y="1302"/>
                      <a:pt x="2268" y="349"/>
                    </a:cubicBezTo>
                    <a:cubicBezTo>
                      <a:pt x="2399" y="154"/>
                      <a:pt x="2274" y="0"/>
                      <a:pt x="21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10098525" y="969875"/>
                <a:ext cx="31350" cy="33875"/>
              </a:xfrm>
              <a:custGeom>
                <a:rect b="b" l="l" r="r" t="t"/>
                <a:pathLst>
                  <a:path extrusionOk="0" h="1355" w="1254">
                    <a:moveTo>
                      <a:pt x="0" y="1"/>
                    </a:moveTo>
                    <a:lnTo>
                      <a:pt x="0" y="1"/>
                    </a:lnTo>
                    <a:cubicBezTo>
                      <a:pt x="401" y="527"/>
                      <a:pt x="827" y="928"/>
                      <a:pt x="1253" y="135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>
                <a:off x="10090375" y="965025"/>
                <a:ext cx="44500" cy="45625"/>
              </a:xfrm>
              <a:custGeom>
                <a:rect b="b" l="l" r="r" t="t"/>
                <a:pathLst>
                  <a:path extrusionOk="0" h="1825" w="1780">
                    <a:moveTo>
                      <a:pt x="323" y="1"/>
                    </a:moveTo>
                    <a:cubicBezTo>
                      <a:pt x="245" y="1"/>
                      <a:pt x="163" y="32"/>
                      <a:pt x="101" y="95"/>
                    </a:cubicBezTo>
                    <a:cubicBezTo>
                      <a:pt x="0" y="195"/>
                      <a:pt x="0" y="295"/>
                      <a:pt x="101" y="396"/>
                    </a:cubicBezTo>
                    <a:cubicBezTo>
                      <a:pt x="527" y="822"/>
                      <a:pt x="953" y="1348"/>
                      <a:pt x="1354" y="1749"/>
                    </a:cubicBezTo>
                    <a:cubicBezTo>
                      <a:pt x="1416" y="1799"/>
                      <a:pt x="1498" y="1824"/>
                      <a:pt x="1576" y="1824"/>
                    </a:cubicBezTo>
                    <a:cubicBezTo>
                      <a:pt x="1654" y="1824"/>
                      <a:pt x="1730" y="1799"/>
                      <a:pt x="1780" y="1749"/>
                    </a:cubicBezTo>
                    <a:lnTo>
                      <a:pt x="1780" y="1348"/>
                    </a:lnTo>
                    <a:lnTo>
                      <a:pt x="527" y="95"/>
                    </a:lnTo>
                    <a:cubicBezTo>
                      <a:pt x="476" y="32"/>
                      <a:pt x="401" y="1"/>
                      <a:pt x="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>
                <a:off x="10479475" y="1207350"/>
                <a:ext cx="57675" cy="15700"/>
              </a:xfrm>
              <a:custGeom>
                <a:rect b="b" l="l" r="r" t="t"/>
                <a:pathLst>
                  <a:path extrusionOk="0" h="628" w="2307">
                    <a:moveTo>
                      <a:pt x="0" y="1"/>
                    </a:moveTo>
                    <a:lnTo>
                      <a:pt x="2306" y="627"/>
                    </a:lnTo>
                    <a:cubicBezTo>
                      <a:pt x="1579" y="427"/>
                      <a:pt x="827" y="201"/>
                      <a:pt x="0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10474450" y="1201025"/>
                <a:ext cx="67700" cy="28075"/>
              </a:xfrm>
              <a:custGeom>
                <a:rect b="b" l="l" r="r" t="t"/>
                <a:pathLst>
                  <a:path extrusionOk="0" h="1123" w="2708">
                    <a:moveTo>
                      <a:pt x="193" y="1"/>
                    </a:moveTo>
                    <a:cubicBezTo>
                      <a:pt x="99" y="1"/>
                      <a:pt x="1" y="83"/>
                      <a:pt x="1" y="154"/>
                    </a:cubicBezTo>
                    <a:cubicBezTo>
                      <a:pt x="1" y="354"/>
                      <a:pt x="1" y="454"/>
                      <a:pt x="201" y="555"/>
                    </a:cubicBezTo>
                    <a:cubicBezTo>
                      <a:pt x="928" y="680"/>
                      <a:pt x="1655" y="880"/>
                      <a:pt x="2407" y="1081"/>
                    </a:cubicBezTo>
                    <a:cubicBezTo>
                      <a:pt x="2436" y="1110"/>
                      <a:pt x="2474" y="1122"/>
                      <a:pt x="2513" y="1122"/>
                    </a:cubicBezTo>
                    <a:cubicBezTo>
                      <a:pt x="2607" y="1122"/>
                      <a:pt x="2708" y="1052"/>
                      <a:pt x="2708" y="981"/>
                    </a:cubicBezTo>
                    <a:cubicBezTo>
                      <a:pt x="2708" y="780"/>
                      <a:pt x="2708" y="680"/>
                      <a:pt x="2507" y="555"/>
                    </a:cubicBezTo>
                    <a:cubicBezTo>
                      <a:pt x="1780" y="354"/>
                      <a:pt x="1028" y="154"/>
                      <a:pt x="302" y="53"/>
                    </a:cubicBezTo>
                    <a:cubicBezTo>
                      <a:pt x="272" y="16"/>
                      <a:pt x="233" y="1"/>
                      <a:pt x="1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>
                <a:off x="10074700" y="1008725"/>
                <a:ext cx="384125" cy="339625"/>
              </a:xfrm>
              <a:custGeom>
                <a:rect b="b" l="l" r="r" t="t"/>
                <a:pathLst>
                  <a:path extrusionOk="0" h="13585" w="15365">
                    <a:moveTo>
                      <a:pt x="3359" y="1"/>
                    </a:moveTo>
                    <a:cubicBezTo>
                      <a:pt x="1981" y="2206"/>
                      <a:pt x="853" y="4487"/>
                      <a:pt x="1" y="6793"/>
                    </a:cubicBezTo>
                    <a:cubicBezTo>
                      <a:pt x="1" y="6793"/>
                      <a:pt x="1154" y="8998"/>
                      <a:pt x="4286" y="11079"/>
                    </a:cubicBezTo>
                    <a:cubicBezTo>
                      <a:pt x="7319" y="13159"/>
                      <a:pt x="10026" y="13585"/>
                      <a:pt x="10026" y="13585"/>
                    </a:cubicBezTo>
                    <a:cubicBezTo>
                      <a:pt x="12006" y="11906"/>
                      <a:pt x="14111" y="9725"/>
                      <a:pt x="15364" y="7520"/>
                    </a:cubicBezTo>
                    <a:cubicBezTo>
                      <a:pt x="15364" y="7520"/>
                      <a:pt x="13585" y="3986"/>
                      <a:pt x="10251" y="1981"/>
                    </a:cubicBezTo>
                    <a:cubicBezTo>
                      <a:pt x="6893" y="101"/>
                      <a:pt x="3359" y="1"/>
                      <a:pt x="3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>
                <a:off x="10067175" y="1002600"/>
                <a:ext cx="399150" cy="351100"/>
              </a:xfrm>
              <a:custGeom>
                <a:rect b="b" l="l" r="r" t="t"/>
                <a:pathLst>
                  <a:path extrusionOk="0" h="14044" w="15966">
                    <a:moveTo>
                      <a:pt x="3795" y="575"/>
                    </a:moveTo>
                    <a:cubicBezTo>
                      <a:pt x="8594" y="722"/>
                      <a:pt x="13202" y="3473"/>
                      <a:pt x="15385" y="7757"/>
                    </a:cubicBezTo>
                    <a:lnTo>
                      <a:pt x="15385" y="7757"/>
                    </a:lnTo>
                    <a:cubicBezTo>
                      <a:pt x="14070" y="9966"/>
                      <a:pt x="12272" y="11875"/>
                      <a:pt x="10281" y="13504"/>
                    </a:cubicBezTo>
                    <a:lnTo>
                      <a:pt x="10227" y="13504"/>
                    </a:lnTo>
                    <a:cubicBezTo>
                      <a:pt x="10126" y="13504"/>
                      <a:pt x="10026" y="13404"/>
                      <a:pt x="9801" y="13404"/>
                    </a:cubicBezTo>
                    <a:cubicBezTo>
                      <a:pt x="9400" y="13304"/>
                      <a:pt x="8973" y="13203"/>
                      <a:pt x="8447" y="13003"/>
                    </a:cubicBezTo>
                    <a:cubicBezTo>
                      <a:pt x="6993" y="12477"/>
                      <a:pt x="5540" y="11750"/>
                      <a:pt x="4161" y="10697"/>
                    </a:cubicBezTo>
                    <a:cubicBezTo>
                      <a:pt x="3034" y="9870"/>
                      <a:pt x="1981" y="8918"/>
                      <a:pt x="1154" y="7865"/>
                    </a:cubicBezTo>
                    <a:cubicBezTo>
                      <a:pt x="928" y="7564"/>
                      <a:pt x="728" y="7364"/>
                      <a:pt x="628" y="7038"/>
                    </a:cubicBezTo>
                    <a:cubicBezTo>
                      <a:pt x="543" y="7038"/>
                      <a:pt x="530" y="6967"/>
                      <a:pt x="528" y="6944"/>
                    </a:cubicBezTo>
                    <a:lnTo>
                      <a:pt x="528" y="6944"/>
                    </a:lnTo>
                    <a:cubicBezTo>
                      <a:pt x="528" y="6950"/>
                      <a:pt x="530" y="6953"/>
                      <a:pt x="533" y="6953"/>
                    </a:cubicBezTo>
                    <a:cubicBezTo>
                      <a:pt x="567" y="6953"/>
                      <a:pt x="728" y="6612"/>
                      <a:pt x="728" y="6612"/>
                    </a:cubicBezTo>
                    <a:cubicBezTo>
                      <a:pt x="828" y="6311"/>
                      <a:pt x="928" y="5985"/>
                      <a:pt x="1029" y="5785"/>
                    </a:cubicBezTo>
                    <a:cubicBezTo>
                      <a:pt x="1863" y="3944"/>
                      <a:pt x="2769" y="2200"/>
                      <a:pt x="3795" y="575"/>
                    </a:cubicBezTo>
                    <a:close/>
                    <a:moveTo>
                      <a:pt x="3780" y="1"/>
                    </a:moveTo>
                    <a:cubicBezTo>
                      <a:pt x="3694" y="1"/>
                      <a:pt x="3610" y="12"/>
                      <a:pt x="3535" y="45"/>
                    </a:cubicBezTo>
                    <a:cubicBezTo>
                      <a:pt x="3234" y="146"/>
                      <a:pt x="3134" y="672"/>
                      <a:pt x="2908" y="872"/>
                    </a:cubicBezTo>
                    <a:cubicBezTo>
                      <a:pt x="2708" y="1399"/>
                      <a:pt x="2407" y="1825"/>
                      <a:pt x="2181" y="2351"/>
                    </a:cubicBezTo>
                    <a:cubicBezTo>
                      <a:pt x="1655" y="3278"/>
                      <a:pt x="1154" y="4331"/>
                      <a:pt x="728" y="5359"/>
                    </a:cubicBezTo>
                    <a:cubicBezTo>
                      <a:pt x="527" y="5785"/>
                      <a:pt x="302" y="6211"/>
                      <a:pt x="201" y="6612"/>
                    </a:cubicBezTo>
                    <a:cubicBezTo>
                      <a:pt x="101" y="6837"/>
                      <a:pt x="1" y="7038"/>
                      <a:pt x="101" y="7238"/>
                    </a:cubicBezTo>
                    <a:cubicBezTo>
                      <a:pt x="201" y="7464"/>
                      <a:pt x="402" y="7765"/>
                      <a:pt x="628" y="7990"/>
                    </a:cubicBezTo>
                    <a:cubicBezTo>
                      <a:pt x="1029" y="8492"/>
                      <a:pt x="1455" y="9018"/>
                      <a:pt x="1881" y="9444"/>
                    </a:cubicBezTo>
                    <a:cubicBezTo>
                      <a:pt x="3435" y="10998"/>
                      <a:pt x="5314" y="12251"/>
                      <a:pt x="7294" y="13103"/>
                    </a:cubicBezTo>
                    <a:cubicBezTo>
                      <a:pt x="8247" y="13504"/>
                      <a:pt x="9299" y="13930"/>
                      <a:pt x="10327" y="14030"/>
                    </a:cubicBezTo>
                    <a:cubicBezTo>
                      <a:pt x="10356" y="14039"/>
                      <a:pt x="10383" y="14044"/>
                      <a:pt x="10407" y="14044"/>
                    </a:cubicBezTo>
                    <a:cubicBezTo>
                      <a:pt x="10491" y="14044"/>
                      <a:pt x="10542" y="13993"/>
                      <a:pt x="10562" y="13922"/>
                    </a:cubicBezTo>
                    <a:lnTo>
                      <a:pt x="10562" y="13922"/>
                    </a:lnTo>
                    <a:cubicBezTo>
                      <a:pt x="12112" y="12671"/>
                      <a:pt x="13562" y="11220"/>
                      <a:pt x="14713" y="9644"/>
                    </a:cubicBezTo>
                    <a:cubicBezTo>
                      <a:pt x="15039" y="9243"/>
                      <a:pt x="15339" y="8817"/>
                      <a:pt x="15565" y="8391"/>
                    </a:cubicBezTo>
                    <a:cubicBezTo>
                      <a:pt x="15765" y="8191"/>
                      <a:pt x="15966" y="7865"/>
                      <a:pt x="15866" y="7664"/>
                    </a:cubicBezTo>
                    <a:cubicBezTo>
                      <a:pt x="15866" y="7464"/>
                      <a:pt x="15665" y="7238"/>
                      <a:pt x="15565" y="7038"/>
                    </a:cubicBezTo>
                    <a:cubicBezTo>
                      <a:pt x="13986" y="4431"/>
                      <a:pt x="11680" y="2351"/>
                      <a:pt x="8873" y="1198"/>
                    </a:cubicBezTo>
                    <a:cubicBezTo>
                      <a:pt x="7420" y="572"/>
                      <a:pt x="5841" y="246"/>
                      <a:pt x="4287" y="45"/>
                    </a:cubicBezTo>
                    <a:cubicBezTo>
                      <a:pt x="4136" y="45"/>
                      <a:pt x="3953" y="1"/>
                      <a:pt x="37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10111675" y="1019375"/>
                <a:ext cx="94000" cy="198650"/>
              </a:xfrm>
              <a:custGeom>
                <a:rect b="b" l="l" r="r" t="t"/>
                <a:pathLst>
                  <a:path extrusionOk="0" h="7946" w="3760">
                    <a:moveTo>
                      <a:pt x="3760" y="1"/>
                    </a:moveTo>
                    <a:lnTo>
                      <a:pt x="3760" y="1"/>
                    </a:lnTo>
                    <a:cubicBezTo>
                      <a:pt x="2507" y="2607"/>
                      <a:pt x="1128" y="5214"/>
                      <a:pt x="0" y="7946"/>
                    </a:cubicBezTo>
                    <a:lnTo>
                      <a:pt x="3760" y="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29"/>
              <p:cNvSpPr/>
              <p:nvPr/>
            </p:nvSpPr>
            <p:spPr>
              <a:xfrm>
                <a:off x="10101750" y="1013500"/>
                <a:ext cx="113225" cy="210150"/>
              </a:xfrm>
              <a:custGeom>
                <a:rect b="b" l="l" r="r" t="t"/>
                <a:pathLst>
                  <a:path extrusionOk="0" h="8406" w="4529">
                    <a:moveTo>
                      <a:pt x="4160" y="0"/>
                    </a:moveTo>
                    <a:cubicBezTo>
                      <a:pt x="4080" y="0"/>
                      <a:pt x="3998" y="40"/>
                      <a:pt x="3931" y="136"/>
                    </a:cubicBezTo>
                    <a:cubicBezTo>
                      <a:pt x="2678" y="2742"/>
                      <a:pt x="1325" y="5349"/>
                      <a:pt x="72" y="7955"/>
                    </a:cubicBezTo>
                    <a:cubicBezTo>
                      <a:pt x="0" y="8186"/>
                      <a:pt x="194" y="8405"/>
                      <a:pt x="385" y="8405"/>
                    </a:cubicBezTo>
                    <a:cubicBezTo>
                      <a:pt x="462" y="8405"/>
                      <a:pt x="540" y="8368"/>
                      <a:pt x="598" y="8281"/>
                    </a:cubicBezTo>
                    <a:cubicBezTo>
                      <a:pt x="1851" y="5675"/>
                      <a:pt x="3104" y="3043"/>
                      <a:pt x="4458" y="436"/>
                    </a:cubicBezTo>
                    <a:cubicBezTo>
                      <a:pt x="4528" y="225"/>
                      <a:pt x="4350" y="0"/>
                      <a:pt x="4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29"/>
              <p:cNvSpPr/>
              <p:nvPr/>
            </p:nvSpPr>
            <p:spPr>
              <a:xfrm>
                <a:off x="10139875" y="1035050"/>
                <a:ext cx="120325" cy="219325"/>
              </a:xfrm>
              <a:custGeom>
                <a:rect b="b" l="l" r="r" t="t"/>
                <a:pathLst>
                  <a:path extrusionOk="0" h="8773" w="4813">
                    <a:moveTo>
                      <a:pt x="4812" y="1"/>
                    </a:moveTo>
                    <a:lnTo>
                      <a:pt x="1692" y="5688"/>
                    </a:lnTo>
                    <a:lnTo>
                      <a:pt x="1692" y="5688"/>
                    </a:lnTo>
                    <a:cubicBezTo>
                      <a:pt x="2744" y="3794"/>
                      <a:pt x="3805" y="1902"/>
                      <a:pt x="4812" y="1"/>
                    </a:cubicBezTo>
                    <a:close/>
                    <a:moveTo>
                      <a:pt x="1692" y="5688"/>
                    </a:moveTo>
                    <a:cubicBezTo>
                      <a:pt x="1122" y="6714"/>
                      <a:pt x="555" y="7742"/>
                      <a:pt x="0" y="8773"/>
                    </a:cubicBezTo>
                    <a:lnTo>
                      <a:pt x="1692" y="5688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10131375" y="1029075"/>
                <a:ext cx="137750" cy="231275"/>
              </a:xfrm>
              <a:custGeom>
                <a:rect b="b" l="l" r="r" t="t"/>
                <a:pathLst>
                  <a:path extrusionOk="0" h="9251" w="5510">
                    <a:moveTo>
                      <a:pt x="5130" y="1"/>
                    </a:moveTo>
                    <a:cubicBezTo>
                      <a:pt x="5053" y="1"/>
                      <a:pt x="4982" y="40"/>
                      <a:pt x="4952" y="139"/>
                    </a:cubicBezTo>
                    <a:cubicBezTo>
                      <a:pt x="3273" y="3047"/>
                      <a:pt x="1719" y="5979"/>
                      <a:pt x="140" y="8911"/>
                    </a:cubicBezTo>
                    <a:cubicBezTo>
                      <a:pt x="1" y="9050"/>
                      <a:pt x="212" y="9250"/>
                      <a:pt x="387" y="9250"/>
                    </a:cubicBezTo>
                    <a:cubicBezTo>
                      <a:pt x="465" y="9250"/>
                      <a:pt x="535" y="9211"/>
                      <a:pt x="566" y="9112"/>
                    </a:cubicBezTo>
                    <a:cubicBezTo>
                      <a:pt x="2120" y="6179"/>
                      <a:pt x="3799" y="3272"/>
                      <a:pt x="5353" y="340"/>
                    </a:cubicBezTo>
                    <a:cubicBezTo>
                      <a:pt x="5509" y="201"/>
                      <a:pt x="5304" y="1"/>
                      <a:pt x="51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29"/>
              <p:cNvSpPr/>
              <p:nvPr/>
            </p:nvSpPr>
            <p:spPr>
              <a:xfrm>
                <a:off x="10176825" y="1053225"/>
                <a:ext cx="132875" cy="224325"/>
              </a:xfrm>
              <a:custGeom>
                <a:rect b="b" l="l" r="r" t="t"/>
                <a:pathLst>
                  <a:path extrusionOk="0" h="8973" w="5315">
                    <a:moveTo>
                      <a:pt x="5314" y="0"/>
                    </a:moveTo>
                    <a:lnTo>
                      <a:pt x="5314" y="0"/>
                    </a:lnTo>
                    <a:cubicBezTo>
                      <a:pt x="3334" y="2933"/>
                      <a:pt x="1555" y="5965"/>
                      <a:pt x="1" y="8973"/>
                    </a:cubicBezTo>
                    <a:lnTo>
                      <a:pt x="5314" y="0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29"/>
              <p:cNvSpPr/>
              <p:nvPr/>
            </p:nvSpPr>
            <p:spPr>
              <a:xfrm>
                <a:off x="10166900" y="1045925"/>
                <a:ext cx="152025" cy="240375"/>
              </a:xfrm>
              <a:custGeom>
                <a:rect b="b" l="l" r="r" t="t"/>
                <a:pathLst>
                  <a:path extrusionOk="0" h="9615" w="6081">
                    <a:moveTo>
                      <a:pt x="5672" y="0"/>
                    </a:moveTo>
                    <a:cubicBezTo>
                      <a:pt x="5602" y="0"/>
                      <a:pt x="5539" y="28"/>
                      <a:pt x="5511" y="92"/>
                    </a:cubicBezTo>
                    <a:cubicBezTo>
                      <a:pt x="3531" y="3124"/>
                      <a:pt x="1751" y="6032"/>
                      <a:pt x="72" y="9165"/>
                    </a:cubicBezTo>
                    <a:cubicBezTo>
                      <a:pt x="1" y="9396"/>
                      <a:pt x="195" y="9614"/>
                      <a:pt x="385" y="9614"/>
                    </a:cubicBezTo>
                    <a:cubicBezTo>
                      <a:pt x="463" y="9614"/>
                      <a:pt x="540" y="9578"/>
                      <a:pt x="598" y="9490"/>
                    </a:cubicBezTo>
                    <a:cubicBezTo>
                      <a:pt x="2177" y="6358"/>
                      <a:pt x="3932" y="3325"/>
                      <a:pt x="5937" y="393"/>
                    </a:cubicBezTo>
                    <a:cubicBezTo>
                      <a:pt x="6080" y="177"/>
                      <a:pt x="5851" y="0"/>
                      <a:pt x="5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29"/>
              <p:cNvSpPr/>
              <p:nvPr/>
            </p:nvSpPr>
            <p:spPr>
              <a:xfrm>
                <a:off x="10208175" y="1082050"/>
                <a:ext cx="138475" cy="216800"/>
              </a:xfrm>
              <a:custGeom>
                <a:rect b="b" l="l" r="r" t="t"/>
                <a:pathLst>
                  <a:path extrusionOk="0" h="8672" w="5539">
                    <a:moveTo>
                      <a:pt x="5539" y="0"/>
                    </a:moveTo>
                    <a:lnTo>
                      <a:pt x="0" y="8672"/>
                    </a:lnTo>
                    <a:cubicBezTo>
                      <a:pt x="1980" y="5840"/>
                      <a:pt x="3760" y="2933"/>
                      <a:pt x="5539" y="0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29"/>
              <p:cNvSpPr/>
              <p:nvPr/>
            </p:nvSpPr>
            <p:spPr>
              <a:xfrm>
                <a:off x="10199025" y="1074750"/>
                <a:ext cx="154450" cy="229800"/>
              </a:xfrm>
              <a:custGeom>
                <a:rect b="b" l="l" r="r" t="t"/>
                <a:pathLst>
                  <a:path extrusionOk="0" h="9192" w="6178">
                    <a:moveTo>
                      <a:pt x="5787" y="0"/>
                    </a:moveTo>
                    <a:cubicBezTo>
                      <a:pt x="5711" y="0"/>
                      <a:pt x="5636" y="28"/>
                      <a:pt x="5579" y="92"/>
                    </a:cubicBezTo>
                    <a:cubicBezTo>
                      <a:pt x="3900" y="3099"/>
                      <a:pt x="2020" y="5931"/>
                      <a:pt x="141" y="8864"/>
                    </a:cubicBezTo>
                    <a:cubicBezTo>
                      <a:pt x="1" y="9003"/>
                      <a:pt x="214" y="9191"/>
                      <a:pt x="390" y="9191"/>
                    </a:cubicBezTo>
                    <a:cubicBezTo>
                      <a:pt x="466" y="9191"/>
                      <a:pt x="536" y="9156"/>
                      <a:pt x="567" y="9064"/>
                    </a:cubicBezTo>
                    <a:cubicBezTo>
                      <a:pt x="2547" y="6232"/>
                      <a:pt x="4326" y="3325"/>
                      <a:pt x="6105" y="392"/>
                    </a:cubicBezTo>
                    <a:cubicBezTo>
                      <a:pt x="6177" y="177"/>
                      <a:pt x="5979" y="0"/>
                      <a:pt x="57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29"/>
              <p:cNvSpPr/>
              <p:nvPr/>
            </p:nvSpPr>
            <p:spPr>
              <a:xfrm>
                <a:off x="10249525" y="1105225"/>
                <a:ext cx="130975" cy="211800"/>
              </a:xfrm>
              <a:custGeom>
                <a:rect b="b" l="l" r="r" t="t"/>
                <a:pathLst>
                  <a:path extrusionOk="0" h="8472" w="5239">
                    <a:moveTo>
                      <a:pt x="5238" y="1"/>
                    </a:moveTo>
                    <a:lnTo>
                      <a:pt x="1466" y="6101"/>
                    </a:lnTo>
                    <a:lnTo>
                      <a:pt x="1466" y="6101"/>
                    </a:lnTo>
                    <a:cubicBezTo>
                      <a:pt x="2796" y="4100"/>
                      <a:pt x="4064" y="2088"/>
                      <a:pt x="5238" y="1"/>
                    </a:cubicBezTo>
                    <a:close/>
                    <a:moveTo>
                      <a:pt x="1466" y="6101"/>
                    </a:moveTo>
                    <a:cubicBezTo>
                      <a:pt x="1263" y="6407"/>
                      <a:pt x="1058" y="6713"/>
                      <a:pt x="852" y="7018"/>
                    </a:cubicBezTo>
                    <a:cubicBezTo>
                      <a:pt x="527" y="7519"/>
                      <a:pt x="226" y="7945"/>
                      <a:pt x="0" y="8472"/>
                    </a:cubicBezTo>
                    <a:lnTo>
                      <a:pt x="1466" y="610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29"/>
              <p:cNvSpPr/>
              <p:nvPr/>
            </p:nvSpPr>
            <p:spPr>
              <a:xfrm>
                <a:off x="10241025" y="1099025"/>
                <a:ext cx="147775" cy="223975"/>
              </a:xfrm>
              <a:custGeom>
                <a:rect b="b" l="l" r="r" t="t"/>
                <a:pathLst>
                  <a:path extrusionOk="0" h="8959" w="5911">
                    <a:moveTo>
                      <a:pt x="5617" y="1"/>
                    </a:moveTo>
                    <a:cubicBezTo>
                      <a:pt x="5529" y="1"/>
                      <a:pt x="5430" y="45"/>
                      <a:pt x="5353" y="148"/>
                    </a:cubicBezTo>
                    <a:cubicBezTo>
                      <a:pt x="4526" y="1627"/>
                      <a:pt x="3699" y="2980"/>
                      <a:pt x="2746" y="4434"/>
                    </a:cubicBezTo>
                    <a:cubicBezTo>
                      <a:pt x="2345" y="5161"/>
                      <a:pt x="1919" y="5787"/>
                      <a:pt x="1393" y="6514"/>
                    </a:cubicBezTo>
                    <a:cubicBezTo>
                      <a:pt x="967" y="7141"/>
                      <a:pt x="466" y="7893"/>
                      <a:pt x="140" y="8620"/>
                    </a:cubicBezTo>
                    <a:cubicBezTo>
                      <a:pt x="1" y="8759"/>
                      <a:pt x="151" y="8958"/>
                      <a:pt x="332" y="8958"/>
                    </a:cubicBezTo>
                    <a:cubicBezTo>
                      <a:pt x="411" y="8958"/>
                      <a:pt x="497" y="8920"/>
                      <a:pt x="566" y="8820"/>
                    </a:cubicBezTo>
                    <a:cubicBezTo>
                      <a:pt x="967" y="8093"/>
                      <a:pt x="1393" y="7467"/>
                      <a:pt x="1919" y="6740"/>
                    </a:cubicBezTo>
                    <a:cubicBezTo>
                      <a:pt x="2345" y="6113"/>
                      <a:pt x="2746" y="5386"/>
                      <a:pt x="3273" y="4760"/>
                    </a:cubicBezTo>
                    <a:cubicBezTo>
                      <a:pt x="4100" y="3281"/>
                      <a:pt x="4952" y="1828"/>
                      <a:pt x="5779" y="374"/>
                    </a:cubicBezTo>
                    <a:cubicBezTo>
                      <a:pt x="5910" y="160"/>
                      <a:pt x="5783" y="1"/>
                      <a:pt x="56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29"/>
              <p:cNvSpPr/>
              <p:nvPr/>
            </p:nvSpPr>
            <p:spPr>
              <a:xfrm>
                <a:off x="10289000" y="1142200"/>
                <a:ext cx="125325" cy="190500"/>
              </a:xfrm>
              <a:custGeom>
                <a:rect b="b" l="l" r="r" t="t"/>
                <a:pathLst>
                  <a:path extrusionOk="0" h="7620" w="5013">
                    <a:moveTo>
                      <a:pt x="5013" y="0"/>
                    </a:moveTo>
                    <a:lnTo>
                      <a:pt x="0" y="7619"/>
                    </a:lnTo>
                    <a:cubicBezTo>
                      <a:pt x="1780" y="5113"/>
                      <a:pt x="3434" y="2607"/>
                      <a:pt x="5013" y="0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29"/>
              <p:cNvSpPr/>
              <p:nvPr/>
            </p:nvSpPr>
            <p:spPr>
              <a:xfrm>
                <a:off x="10279925" y="1135550"/>
                <a:ext cx="143025" cy="201675"/>
              </a:xfrm>
              <a:custGeom>
                <a:rect b="b" l="l" r="r" t="t"/>
                <a:pathLst>
                  <a:path extrusionOk="0" h="8067" w="5721">
                    <a:moveTo>
                      <a:pt x="5437" y="0"/>
                    </a:moveTo>
                    <a:cubicBezTo>
                      <a:pt x="5348" y="0"/>
                      <a:pt x="5247" y="49"/>
                      <a:pt x="5175" y="166"/>
                    </a:cubicBezTo>
                    <a:cubicBezTo>
                      <a:pt x="3596" y="2773"/>
                      <a:pt x="1917" y="5279"/>
                      <a:pt x="163" y="7685"/>
                    </a:cubicBezTo>
                    <a:cubicBezTo>
                      <a:pt x="0" y="7902"/>
                      <a:pt x="176" y="8066"/>
                      <a:pt x="362" y="8066"/>
                    </a:cubicBezTo>
                    <a:cubicBezTo>
                      <a:pt x="434" y="8066"/>
                      <a:pt x="508" y="8042"/>
                      <a:pt x="564" y="7986"/>
                    </a:cubicBezTo>
                    <a:cubicBezTo>
                      <a:pt x="2343" y="5580"/>
                      <a:pt x="4022" y="2973"/>
                      <a:pt x="5576" y="367"/>
                    </a:cubicBezTo>
                    <a:cubicBezTo>
                      <a:pt x="5721" y="157"/>
                      <a:pt x="5597" y="0"/>
                      <a:pt x="54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29"/>
              <p:cNvSpPr/>
              <p:nvPr/>
            </p:nvSpPr>
            <p:spPr>
              <a:xfrm>
                <a:off x="10377975" y="1199200"/>
                <a:ext cx="49525" cy="68325"/>
              </a:xfrm>
              <a:custGeom>
                <a:rect b="b" l="l" r="r" t="t"/>
                <a:pathLst>
                  <a:path extrusionOk="0" h="2733" w="1981">
                    <a:moveTo>
                      <a:pt x="1980" y="1"/>
                    </a:moveTo>
                    <a:lnTo>
                      <a:pt x="0" y="2733"/>
                    </a:lnTo>
                    <a:cubicBezTo>
                      <a:pt x="627" y="1881"/>
                      <a:pt x="1353" y="953"/>
                      <a:pt x="1980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29"/>
              <p:cNvSpPr/>
              <p:nvPr/>
            </p:nvSpPr>
            <p:spPr>
              <a:xfrm>
                <a:off x="10369825" y="1193550"/>
                <a:ext cx="66175" cy="80875"/>
              </a:xfrm>
              <a:custGeom>
                <a:rect b="b" l="l" r="r" t="t"/>
                <a:pathLst>
                  <a:path extrusionOk="0" h="3235" w="2647">
                    <a:moveTo>
                      <a:pt x="2311" y="0"/>
                    </a:moveTo>
                    <a:cubicBezTo>
                      <a:pt x="2232" y="0"/>
                      <a:pt x="2148" y="36"/>
                      <a:pt x="2080" y="127"/>
                    </a:cubicBezTo>
                    <a:cubicBezTo>
                      <a:pt x="1454" y="1079"/>
                      <a:pt x="827" y="1906"/>
                      <a:pt x="101" y="2859"/>
                    </a:cubicBezTo>
                    <a:cubicBezTo>
                      <a:pt x="0" y="2959"/>
                      <a:pt x="0" y="3059"/>
                      <a:pt x="101" y="3159"/>
                    </a:cubicBezTo>
                    <a:cubicBezTo>
                      <a:pt x="151" y="3209"/>
                      <a:pt x="232" y="3235"/>
                      <a:pt x="301" y="3235"/>
                    </a:cubicBezTo>
                    <a:cubicBezTo>
                      <a:pt x="370" y="3235"/>
                      <a:pt x="426" y="3209"/>
                      <a:pt x="426" y="3159"/>
                    </a:cubicBezTo>
                    <a:cubicBezTo>
                      <a:pt x="1153" y="2332"/>
                      <a:pt x="1880" y="1280"/>
                      <a:pt x="2507" y="352"/>
                    </a:cubicBezTo>
                    <a:cubicBezTo>
                      <a:pt x="2647" y="195"/>
                      <a:pt x="2493" y="0"/>
                      <a:pt x="23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29"/>
              <p:cNvSpPr/>
              <p:nvPr/>
            </p:nvSpPr>
            <p:spPr>
              <a:xfrm>
                <a:off x="10202525" y="1050725"/>
                <a:ext cx="13175" cy="28825"/>
              </a:xfrm>
              <a:custGeom>
                <a:rect b="b" l="l" r="r" t="t"/>
                <a:pathLst>
                  <a:path extrusionOk="0" h="1153" w="527">
                    <a:moveTo>
                      <a:pt x="527" y="0"/>
                    </a:moveTo>
                    <a:lnTo>
                      <a:pt x="527" y="0"/>
                    </a:lnTo>
                    <a:cubicBezTo>
                      <a:pt x="494" y="69"/>
                      <a:pt x="465" y="135"/>
                      <a:pt x="436" y="198"/>
                    </a:cubicBezTo>
                    <a:lnTo>
                      <a:pt x="436" y="198"/>
                    </a:lnTo>
                    <a:lnTo>
                      <a:pt x="527" y="0"/>
                    </a:lnTo>
                    <a:close/>
                    <a:moveTo>
                      <a:pt x="436" y="198"/>
                    </a:moveTo>
                    <a:lnTo>
                      <a:pt x="1" y="1153"/>
                    </a:lnTo>
                    <a:cubicBezTo>
                      <a:pt x="190" y="796"/>
                      <a:pt x="291" y="527"/>
                      <a:pt x="436" y="198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29"/>
              <p:cNvSpPr/>
              <p:nvPr/>
            </p:nvSpPr>
            <p:spPr>
              <a:xfrm>
                <a:off x="10195000" y="1045700"/>
                <a:ext cx="28850" cy="38875"/>
              </a:xfrm>
              <a:custGeom>
                <a:rect b="b" l="l" r="r" t="t"/>
                <a:pathLst>
                  <a:path extrusionOk="0" h="1555" w="1154">
                    <a:moveTo>
                      <a:pt x="928" y="1"/>
                    </a:moveTo>
                    <a:cubicBezTo>
                      <a:pt x="828" y="1"/>
                      <a:pt x="728" y="1"/>
                      <a:pt x="627" y="101"/>
                    </a:cubicBezTo>
                    <a:cubicBezTo>
                      <a:pt x="427" y="502"/>
                      <a:pt x="201" y="828"/>
                      <a:pt x="101" y="1128"/>
                    </a:cubicBezTo>
                    <a:cubicBezTo>
                      <a:pt x="1" y="1254"/>
                      <a:pt x="1" y="1454"/>
                      <a:pt x="101" y="1554"/>
                    </a:cubicBezTo>
                    <a:cubicBezTo>
                      <a:pt x="302" y="1554"/>
                      <a:pt x="427" y="1554"/>
                      <a:pt x="527" y="1454"/>
                    </a:cubicBezTo>
                    <a:cubicBezTo>
                      <a:pt x="728" y="1028"/>
                      <a:pt x="928" y="727"/>
                      <a:pt x="1053" y="402"/>
                    </a:cubicBezTo>
                    <a:cubicBezTo>
                      <a:pt x="1154" y="301"/>
                      <a:pt x="1154" y="101"/>
                      <a:pt x="9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29"/>
              <p:cNvSpPr/>
              <p:nvPr/>
            </p:nvSpPr>
            <p:spPr>
              <a:xfrm>
                <a:off x="10098525" y="1136550"/>
                <a:ext cx="20700" cy="39500"/>
              </a:xfrm>
              <a:custGeom>
                <a:rect b="b" l="l" r="r" t="t"/>
                <a:pathLst>
                  <a:path extrusionOk="0" h="1580" w="828">
                    <a:moveTo>
                      <a:pt x="827" y="1"/>
                    </a:moveTo>
                    <a:lnTo>
                      <a:pt x="0" y="1580"/>
                    </a:lnTo>
                    <a:cubicBezTo>
                      <a:pt x="301" y="1053"/>
                      <a:pt x="627" y="527"/>
                      <a:pt x="827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29"/>
              <p:cNvSpPr/>
              <p:nvPr/>
            </p:nvSpPr>
            <p:spPr>
              <a:xfrm>
                <a:off x="10090375" y="1129675"/>
                <a:ext cx="36975" cy="52425"/>
              </a:xfrm>
              <a:custGeom>
                <a:rect b="b" l="l" r="r" t="t"/>
                <a:pathLst>
                  <a:path extrusionOk="0" h="2097" w="1479">
                    <a:moveTo>
                      <a:pt x="1116" y="0"/>
                    </a:moveTo>
                    <a:cubicBezTo>
                      <a:pt x="1053" y="0"/>
                      <a:pt x="1003" y="25"/>
                      <a:pt x="953" y="75"/>
                    </a:cubicBezTo>
                    <a:cubicBezTo>
                      <a:pt x="627" y="602"/>
                      <a:pt x="426" y="1228"/>
                      <a:pt x="101" y="1754"/>
                    </a:cubicBezTo>
                    <a:cubicBezTo>
                      <a:pt x="0" y="1855"/>
                      <a:pt x="101" y="1955"/>
                      <a:pt x="226" y="2055"/>
                    </a:cubicBezTo>
                    <a:cubicBezTo>
                      <a:pt x="255" y="2085"/>
                      <a:pt x="285" y="2097"/>
                      <a:pt x="314" y="2097"/>
                    </a:cubicBezTo>
                    <a:cubicBezTo>
                      <a:pt x="385" y="2097"/>
                      <a:pt x="456" y="2026"/>
                      <a:pt x="527" y="1955"/>
                    </a:cubicBezTo>
                    <a:cubicBezTo>
                      <a:pt x="852" y="1429"/>
                      <a:pt x="1153" y="902"/>
                      <a:pt x="1479" y="401"/>
                    </a:cubicBezTo>
                    <a:cubicBezTo>
                      <a:pt x="1479" y="276"/>
                      <a:pt x="1479" y="75"/>
                      <a:pt x="1354" y="75"/>
                    </a:cubicBezTo>
                    <a:cubicBezTo>
                      <a:pt x="1253" y="25"/>
                      <a:pt x="1178" y="0"/>
                      <a:pt x="1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29"/>
              <p:cNvSpPr/>
              <p:nvPr/>
            </p:nvSpPr>
            <p:spPr>
              <a:xfrm>
                <a:off x="10278350" y="1100225"/>
                <a:ext cx="28825" cy="55150"/>
              </a:xfrm>
              <a:custGeom>
                <a:rect b="b" l="l" r="r" t="t"/>
                <a:pathLst>
                  <a:path extrusionOk="0" h="2206" w="1153">
                    <a:moveTo>
                      <a:pt x="1153" y="0"/>
                    </a:moveTo>
                    <a:lnTo>
                      <a:pt x="1153" y="0"/>
                    </a:lnTo>
                    <a:cubicBezTo>
                      <a:pt x="905" y="424"/>
                      <a:pt x="699" y="847"/>
                      <a:pt x="486" y="1276"/>
                    </a:cubicBezTo>
                    <a:lnTo>
                      <a:pt x="486" y="1276"/>
                    </a:lnTo>
                    <a:lnTo>
                      <a:pt x="1153" y="0"/>
                    </a:lnTo>
                    <a:close/>
                    <a:moveTo>
                      <a:pt x="486" y="1276"/>
                    </a:moveTo>
                    <a:lnTo>
                      <a:pt x="0" y="2206"/>
                    </a:lnTo>
                    <a:cubicBezTo>
                      <a:pt x="178" y="1892"/>
                      <a:pt x="334" y="1582"/>
                      <a:pt x="486" y="1276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29"/>
              <p:cNvSpPr/>
              <p:nvPr/>
            </p:nvSpPr>
            <p:spPr>
              <a:xfrm>
                <a:off x="10269825" y="1093700"/>
                <a:ext cx="46050" cy="67350"/>
              </a:xfrm>
              <a:custGeom>
                <a:rect b="b" l="l" r="r" t="t"/>
                <a:pathLst>
                  <a:path extrusionOk="0" h="2694" w="1842">
                    <a:moveTo>
                      <a:pt x="1503" y="1"/>
                    </a:moveTo>
                    <a:cubicBezTo>
                      <a:pt x="1415" y="1"/>
                      <a:pt x="1328" y="48"/>
                      <a:pt x="1294" y="161"/>
                    </a:cubicBezTo>
                    <a:cubicBezTo>
                      <a:pt x="867" y="888"/>
                      <a:pt x="441" y="1614"/>
                      <a:pt x="141" y="2341"/>
                    </a:cubicBezTo>
                    <a:cubicBezTo>
                      <a:pt x="0" y="2499"/>
                      <a:pt x="154" y="2693"/>
                      <a:pt x="337" y="2693"/>
                    </a:cubicBezTo>
                    <a:cubicBezTo>
                      <a:pt x="415" y="2693"/>
                      <a:pt x="499" y="2657"/>
                      <a:pt x="567" y="2567"/>
                    </a:cubicBezTo>
                    <a:cubicBezTo>
                      <a:pt x="968" y="1840"/>
                      <a:pt x="1294" y="1088"/>
                      <a:pt x="1695" y="361"/>
                    </a:cubicBezTo>
                    <a:cubicBezTo>
                      <a:pt x="1842" y="165"/>
                      <a:pt x="1669" y="1"/>
                      <a:pt x="15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29"/>
              <p:cNvSpPr/>
              <p:nvPr/>
            </p:nvSpPr>
            <p:spPr>
              <a:xfrm>
                <a:off x="10346625" y="1191700"/>
                <a:ext cx="7550" cy="15675"/>
              </a:xfrm>
              <a:custGeom>
                <a:rect b="b" l="l" r="r" t="t"/>
                <a:pathLst>
                  <a:path extrusionOk="0" h="627" w="302">
                    <a:moveTo>
                      <a:pt x="302" y="0"/>
                    </a:moveTo>
                    <a:lnTo>
                      <a:pt x="302" y="0"/>
                    </a:lnTo>
                    <a:cubicBezTo>
                      <a:pt x="252" y="100"/>
                      <a:pt x="201" y="207"/>
                      <a:pt x="151" y="314"/>
                    </a:cubicBezTo>
                    <a:lnTo>
                      <a:pt x="302" y="0"/>
                    </a:lnTo>
                    <a:close/>
                    <a:moveTo>
                      <a:pt x="151" y="314"/>
                    </a:moveTo>
                    <a:lnTo>
                      <a:pt x="1" y="627"/>
                    </a:lnTo>
                    <a:cubicBezTo>
                      <a:pt x="51" y="527"/>
                      <a:pt x="101" y="420"/>
                      <a:pt x="151" y="314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29"/>
              <p:cNvSpPr/>
              <p:nvPr/>
            </p:nvSpPr>
            <p:spPr>
              <a:xfrm>
                <a:off x="10338500" y="1184575"/>
                <a:ext cx="23825" cy="30325"/>
              </a:xfrm>
              <a:custGeom>
                <a:rect b="b" l="l" r="r" t="t"/>
                <a:pathLst>
                  <a:path extrusionOk="0" h="1213" w="953">
                    <a:moveTo>
                      <a:pt x="617" y="1"/>
                    </a:moveTo>
                    <a:cubicBezTo>
                      <a:pt x="541" y="1"/>
                      <a:pt x="484" y="56"/>
                      <a:pt x="426" y="185"/>
                    </a:cubicBezTo>
                    <a:cubicBezTo>
                      <a:pt x="326" y="385"/>
                      <a:pt x="201" y="586"/>
                      <a:pt x="0" y="812"/>
                    </a:cubicBezTo>
                    <a:cubicBezTo>
                      <a:pt x="0" y="912"/>
                      <a:pt x="0" y="1112"/>
                      <a:pt x="100" y="1213"/>
                    </a:cubicBezTo>
                    <a:cubicBezTo>
                      <a:pt x="201" y="1213"/>
                      <a:pt x="426" y="1213"/>
                      <a:pt x="526" y="1112"/>
                    </a:cubicBezTo>
                    <a:cubicBezTo>
                      <a:pt x="627" y="812"/>
                      <a:pt x="727" y="586"/>
                      <a:pt x="827" y="385"/>
                    </a:cubicBezTo>
                    <a:cubicBezTo>
                      <a:pt x="953" y="285"/>
                      <a:pt x="953" y="85"/>
                      <a:pt x="827" y="85"/>
                    </a:cubicBezTo>
                    <a:cubicBezTo>
                      <a:pt x="742" y="31"/>
                      <a:pt x="674" y="1"/>
                      <a:pt x="6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0"/>
          <p:cNvSpPr txBox="1"/>
          <p:nvPr/>
        </p:nvSpPr>
        <p:spPr>
          <a:xfrm>
            <a:off x="742950" y="777175"/>
            <a:ext cx="7878300" cy="26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accent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Concept organizers,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whether completed electronically or by hand, may contribute to better writing in students with learning disabilities (Young, 2014).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accent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Calculators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help students with learning disabilities demonstrate their understanding of mathematical computations. </a:t>
            </a:r>
            <a:r>
              <a:rPr lang="en">
                <a:solidFill>
                  <a:schemeClr val="dk1"/>
                </a:solidFill>
                <a:highlight>
                  <a:schemeClr val="accent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Graphing calculators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provide additional support as they verify graph shapes and help solve algebraic equations(Young, 2014).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5" name="Google Shape;845;p30"/>
          <p:cNvSpPr txBox="1"/>
          <p:nvPr/>
        </p:nvSpPr>
        <p:spPr>
          <a:xfrm>
            <a:off x="742950" y="3077700"/>
            <a:ext cx="8115300" cy="1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accent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Text-to-speech</a:t>
            </a:r>
            <a:r>
              <a:rPr lang="en">
                <a:solidFill>
                  <a:schemeClr val="dk1"/>
                </a:solidFill>
                <a:highlight>
                  <a:schemeClr val="accent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software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helps students to bypass the task of decoding words. Seeing individual words highlighted as the text is read aloud may help to improve students’ sight word vocabulary (Young, 2014).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846" name="Google Shape;846;p30"/>
          <p:cNvGrpSpPr/>
          <p:nvPr/>
        </p:nvGrpSpPr>
        <p:grpSpPr>
          <a:xfrm>
            <a:off x="820365" y="824777"/>
            <a:ext cx="228599" cy="320390"/>
            <a:chOff x="6987963" y="1157525"/>
            <a:chExt cx="322925" cy="492000"/>
          </a:xfrm>
        </p:grpSpPr>
        <p:sp>
          <p:nvSpPr>
            <p:cNvPr id="847" name="Google Shape;847;p30"/>
            <p:cNvSpPr/>
            <p:nvPr/>
          </p:nvSpPr>
          <p:spPr>
            <a:xfrm>
              <a:off x="7134813" y="1611600"/>
              <a:ext cx="30950" cy="30525"/>
            </a:xfrm>
            <a:custGeom>
              <a:rect b="b" l="l" r="r" t="t"/>
              <a:pathLst>
                <a:path extrusionOk="0" h="1221" w="1238">
                  <a:moveTo>
                    <a:pt x="593" y="0"/>
                  </a:moveTo>
                  <a:cubicBezTo>
                    <a:pt x="227" y="0"/>
                    <a:pt x="0" y="279"/>
                    <a:pt x="0" y="645"/>
                  </a:cubicBezTo>
                  <a:cubicBezTo>
                    <a:pt x="0" y="942"/>
                    <a:pt x="227" y="1221"/>
                    <a:pt x="593" y="1221"/>
                  </a:cubicBezTo>
                  <a:cubicBezTo>
                    <a:pt x="942" y="1221"/>
                    <a:pt x="1238" y="942"/>
                    <a:pt x="1238" y="645"/>
                  </a:cubicBezTo>
                  <a:cubicBezTo>
                    <a:pt x="1238" y="279"/>
                    <a:pt x="942" y="0"/>
                    <a:pt x="593" y="0"/>
                  </a:cubicBezTo>
                  <a:close/>
                </a:path>
              </a:pathLst>
            </a:custGeom>
            <a:solidFill>
              <a:srgbClr val="A4C5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7025863" y="1199350"/>
              <a:ext cx="247125" cy="342975"/>
            </a:xfrm>
            <a:custGeom>
              <a:rect b="b" l="l" r="r" t="t"/>
              <a:pathLst>
                <a:path extrusionOk="0" h="13719" w="9885">
                  <a:moveTo>
                    <a:pt x="4289" y="1"/>
                  </a:moveTo>
                  <a:cubicBezTo>
                    <a:pt x="1970" y="1"/>
                    <a:pt x="1" y="2023"/>
                    <a:pt x="1" y="4358"/>
                  </a:cubicBezTo>
                  <a:lnTo>
                    <a:pt x="1" y="13719"/>
                  </a:lnTo>
                  <a:lnTo>
                    <a:pt x="9884" y="13719"/>
                  </a:lnTo>
                  <a:lnTo>
                    <a:pt x="9884" y="4358"/>
                  </a:lnTo>
                  <a:cubicBezTo>
                    <a:pt x="9884" y="2023"/>
                    <a:pt x="7914" y="1"/>
                    <a:pt x="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7205838" y="1212000"/>
              <a:ext cx="67150" cy="330325"/>
            </a:xfrm>
            <a:custGeom>
              <a:rect b="b" l="l" r="r" t="t"/>
              <a:pathLst>
                <a:path extrusionOk="0" h="13213" w="2686">
                  <a:moveTo>
                    <a:pt x="1" y="0"/>
                  </a:moveTo>
                  <a:lnTo>
                    <a:pt x="210" y="13213"/>
                  </a:lnTo>
                  <a:lnTo>
                    <a:pt x="2685" y="13213"/>
                  </a:lnTo>
                  <a:lnTo>
                    <a:pt x="2685" y="4428"/>
                  </a:lnTo>
                  <a:cubicBezTo>
                    <a:pt x="2685" y="2615"/>
                    <a:pt x="1587" y="8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6994913" y="1542300"/>
              <a:ext cx="309000" cy="30975"/>
            </a:xfrm>
            <a:custGeom>
              <a:rect b="b" l="l" r="r" t="t"/>
              <a:pathLst>
                <a:path extrusionOk="0" h="1239" w="12360">
                  <a:moveTo>
                    <a:pt x="1" y="1"/>
                  </a:moveTo>
                  <a:lnTo>
                    <a:pt x="1" y="1239"/>
                  </a:lnTo>
                  <a:lnTo>
                    <a:pt x="12360" y="1239"/>
                  </a:lnTo>
                  <a:lnTo>
                    <a:pt x="123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7196688" y="1542300"/>
              <a:ext cx="107225" cy="30975"/>
            </a:xfrm>
            <a:custGeom>
              <a:rect b="b" l="l" r="r" t="t"/>
              <a:pathLst>
                <a:path extrusionOk="0" h="1239" w="4289">
                  <a:moveTo>
                    <a:pt x="1" y="1"/>
                  </a:moveTo>
                  <a:lnTo>
                    <a:pt x="1" y="1239"/>
                  </a:lnTo>
                  <a:lnTo>
                    <a:pt x="4289" y="1239"/>
                  </a:lnTo>
                  <a:lnTo>
                    <a:pt x="4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7125663" y="1587625"/>
              <a:ext cx="47525" cy="61900"/>
            </a:xfrm>
            <a:custGeom>
              <a:rect b="b" l="l" r="r" t="t"/>
              <a:pathLst>
                <a:path extrusionOk="0" h="2476" w="1901">
                  <a:moveTo>
                    <a:pt x="959" y="1238"/>
                  </a:moveTo>
                  <a:cubicBezTo>
                    <a:pt x="1168" y="1238"/>
                    <a:pt x="1238" y="1395"/>
                    <a:pt x="1238" y="1604"/>
                  </a:cubicBezTo>
                  <a:cubicBezTo>
                    <a:pt x="1238" y="1744"/>
                    <a:pt x="1168" y="1901"/>
                    <a:pt x="959" y="1901"/>
                  </a:cubicBezTo>
                  <a:cubicBezTo>
                    <a:pt x="802" y="1901"/>
                    <a:pt x="663" y="1744"/>
                    <a:pt x="663" y="1604"/>
                  </a:cubicBezTo>
                  <a:cubicBezTo>
                    <a:pt x="663" y="1395"/>
                    <a:pt x="802" y="1238"/>
                    <a:pt x="959" y="1238"/>
                  </a:cubicBezTo>
                  <a:close/>
                  <a:moveTo>
                    <a:pt x="663" y="1"/>
                  </a:moveTo>
                  <a:lnTo>
                    <a:pt x="663" y="733"/>
                  </a:lnTo>
                  <a:cubicBezTo>
                    <a:pt x="297" y="803"/>
                    <a:pt x="0" y="1169"/>
                    <a:pt x="0" y="1604"/>
                  </a:cubicBezTo>
                  <a:cubicBezTo>
                    <a:pt x="0" y="2110"/>
                    <a:pt x="436" y="2476"/>
                    <a:pt x="959" y="2476"/>
                  </a:cubicBezTo>
                  <a:cubicBezTo>
                    <a:pt x="1465" y="2476"/>
                    <a:pt x="1900" y="2110"/>
                    <a:pt x="1900" y="1604"/>
                  </a:cubicBezTo>
                  <a:cubicBezTo>
                    <a:pt x="1900" y="1169"/>
                    <a:pt x="1604" y="803"/>
                    <a:pt x="1238" y="733"/>
                  </a:cubicBezTo>
                  <a:lnTo>
                    <a:pt x="12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6987963" y="1157525"/>
              <a:ext cx="322925" cy="423150"/>
            </a:xfrm>
            <a:custGeom>
              <a:rect b="b" l="l" r="r" t="t"/>
              <a:pathLst>
                <a:path extrusionOk="0" h="16926" w="12917">
                  <a:moveTo>
                    <a:pt x="6467" y="1813"/>
                  </a:moveTo>
                  <a:cubicBezTo>
                    <a:pt x="8995" y="1813"/>
                    <a:pt x="11104" y="3922"/>
                    <a:pt x="11104" y="6467"/>
                  </a:cubicBezTo>
                  <a:lnTo>
                    <a:pt x="11104" y="14154"/>
                  </a:lnTo>
                  <a:cubicBezTo>
                    <a:pt x="11104" y="14520"/>
                    <a:pt x="11173" y="14817"/>
                    <a:pt x="11400" y="15113"/>
                  </a:cubicBezTo>
                  <a:lnTo>
                    <a:pt x="1517" y="15113"/>
                  </a:lnTo>
                  <a:cubicBezTo>
                    <a:pt x="1743" y="14817"/>
                    <a:pt x="1883" y="14520"/>
                    <a:pt x="1883" y="14154"/>
                  </a:cubicBezTo>
                  <a:lnTo>
                    <a:pt x="1883" y="6467"/>
                  </a:lnTo>
                  <a:cubicBezTo>
                    <a:pt x="1883" y="3922"/>
                    <a:pt x="3922" y="1813"/>
                    <a:pt x="6467" y="1813"/>
                  </a:cubicBezTo>
                  <a:close/>
                  <a:moveTo>
                    <a:pt x="12341" y="15688"/>
                  </a:moveTo>
                  <a:lnTo>
                    <a:pt x="12341" y="16333"/>
                  </a:lnTo>
                  <a:lnTo>
                    <a:pt x="645" y="16333"/>
                  </a:lnTo>
                  <a:lnTo>
                    <a:pt x="645" y="15688"/>
                  </a:lnTo>
                  <a:close/>
                  <a:moveTo>
                    <a:pt x="6171" y="0"/>
                  </a:moveTo>
                  <a:lnTo>
                    <a:pt x="6171" y="1238"/>
                  </a:lnTo>
                  <a:cubicBezTo>
                    <a:pt x="3417" y="1377"/>
                    <a:pt x="1238" y="3696"/>
                    <a:pt x="1238" y="6467"/>
                  </a:cubicBezTo>
                  <a:lnTo>
                    <a:pt x="1238" y="14154"/>
                  </a:lnTo>
                  <a:cubicBezTo>
                    <a:pt x="1238" y="14677"/>
                    <a:pt x="802" y="15113"/>
                    <a:pt x="279" y="15113"/>
                  </a:cubicBezTo>
                  <a:lnTo>
                    <a:pt x="0" y="15113"/>
                  </a:lnTo>
                  <a:lnTo>
                    <a:pt x="0" y="16926"/>
                  </a:lnTo>
                  <a:lnTo>
                    <a:pt x="12917" y="16926"/>
                  </a:lnTo>
                  <a:lnTo>
                    <a:pt x="12917" y="15113"/>
                  </a:lnTo>
                  <a:lnTo>
                    <a:pt x="12638" y="15113"/>
                  </a:lnTo>
                  <a:cubicBezTo>
                    <a:pt x="12132" y="15113"/>
                    <a:pt x="11696" y="14677"/>
                    <a:pt x="11696" y="14154"/>
                  </a:cubicBezTo>
                  <a:lnTo>
                    <a:pt x="11696" y="6467"/>
                  </a:lnTo>
                  <a:cubicBezTo>
                    <a:pt x="11696" y="3696"/>
                    <a:pt x="9518" y="1377"/>
                    <a:pt x="6746" y="1238"/>
                  </a:cubicBezTo>
                  <a:lnTo>
                    <a:pt x="67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7049388" y="1219400"/>
              <a:ext cx="100275" cy="99825"/>
            </a:xfrm>
            <a:custGeom>
              <a:rect b="b" l="l" r="r" t="t"/>
              <a:pathLst>
                <a:path extrusionOk="0" h="3993" w="4011">
                  <a:moveTo>
                    <a:pt x="4010" y="0"/>
                  </a:moveTo>
                  <a:cubicBezTo>
                    <a:pt x="1831" y="0"/>
                    <a:pt x="1" y="1813"/>
                    <a:pt x="1" y="3992"/>
                  </a:cubicBezTo>
                  <a:lnTo>
                    <a:pt x="594" y="3992"/>
                  </a:lnTo>
                  <a:cubicBezTo>
                    <a:pt x="594" y="2092"/>
                    <a:pt x="2110" y="576"/>
                    <a:pt x="4010" y="576"/>
                  </a:cubicBezTo>
                  <a:lnTo>
                    <a:pt x="40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7049388" y="1333575"/>
              <a:ext cx="14850" cy="40125"/>
            </a:xfrm>
            <a:custGeom>
              <a:rect b="b" l="l" r="r" t="t"/>
              <a:pathLst>
                <a:path extrusionOk="0" h="1605" w="594">
                  <a:moveTo>
                    <a:pt x="1" y="0"/>
                  </a:moveTo>
                  <a:lnTo>
                    <a:pt x="1" y="1604"/>
                  </a:lnTo>
                  <a:lnTo>
                    <a:pt x="594" y="1604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30"/>
          <p:cNvGrpSpPr/>
          <p:nvPr/>
        </p:nvGrpSpPr>
        <p:grpSpPr>
          <a:xfrm>
            <a:off x="777522" y="1535630"/>
            <a:ext cx="314305" cy="379627"/>
            <a:chOff x="4739763" y="1157525"/>
            <a:chExt cx="399625" cy="492000"/>
          </a:xfrm>
        </p:grpSpPr>
        <p:sp>
          <p:nvSpPr>
            <p:cNvPr id="857" name="Google Shape;857;p30"/>
            <p:cNvSpPr/>
            <p:nvPr/>
          </p:nvSpPr>
          <p:spPr>
            <a:xfrm>
              <a:off x="4957663" y="1164925"/>
              <a:ext cx="85425" cy="85000"/>
            </a:xfrm>
            <a:custGeom>
              <a:rect b="b" l="l" r="r" t="t"/>
              <a:pathLst>
                <a:path extrusionOk="0" h="3400" w="3417">
                  <a:moveTo>
                    <a:pt x="1673" y="1"/>
                  </a:moveTo>
                  <a:cubicBezTo>
                    <a:pt x="732" y="1"/>
                    <a:pt x="0" y="785"/>
                    <a:pt x="0" y="1744"/>
                  </a:cubicBezTo>
                  <a:lnTo>
                    <a:pt x="0" y="3330"/>
                  </a:lnTo>
                  <a:cubicBezTo>
                    <a:pt x="0" y="3400"/>
                    <a:pt x="0" y="3400"/>
                    <a:pt x="87" y="3400"/>
                  </a:cubicBezTo>
                  <a:lnTo>
                    <a:pt x="1673" y="3400"/>
                  </a:lnTo>
                  <a:cubicBezTo>
                    <a:pt x="2615" y="3400"/>
                    <a:pt x="3417" y="2615"/>
                    <a:pt x="3417" y="1657"/>
                  </a:cubicBezTo>
                  <a:lnTo>
                    <a:pt x="3417" y="70"/>
                  </a:lnTo>
                  <a:lnTo>
                    <a:pt x="33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4832588" y="1171900"/>
              <a:ext cx="85425" cy="85425"/>
            </a:xfrm>
            <a:custGeom>
              <a:rect b="b" l="l" r="r" t="t"/>
              <a:pathLst>
                <a:path extrusionOk="0" h="3417" w="3417">
                  <a:moveTo>
                    <a:pt x="140" y="1"/>
                  </a:moveTo>
                  <a:cubicBezTo>
                    <a:pt x="70" y="1"/>
                    <a:pt x="0" y="70"/>
                    <a:pt x="0" y="157"/>
                  </a:cubicBezTo>
                  <a:lnTo>
                    <a:pt x="0" y="1604"/>
                  </a:lnTo>
                  <a:cubicBezTo>
                    <a:pt x="0" y="2615"/>
                    <a:pt x="872" y="3417"/>
                    <a:pt x="1883" y="3417"/>
                  </a:cubicBezTo>
                  <a:lnTo>
                    <a:pt x="3347" y="3417"/>
                  </a:lnTo>
                  <a:cubicBezTo>
                    <a:pt x="3417" y="3417"/>
                    <a:pt x="3417" y="3417"/>
                    <a:pt x="3417" y="3347"/>
                  </a:cubicBezTo>
                  <a:lnTo>
                    <a:pt x="3417" y="1900"/>
                  </a:lnTo>
                  <a:cubicBezTo>
                    <a:pt x="3417" y="872"/>
                    <a:pt x="2615" y="1"/>
                    <a:pt x="1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4747163" y="1290000"/>
              <a:ext cx="310750" cy="356050"/>
            </a:xfrm>
            <a:custGeom>
              <a:rect b="b" l="l" r="r" t="t"/>
              <a:pathLst>
                <a:path extrusionOk="0" h="14242" w="12430">
                  <a:moveTo>
                    <a:pt x="6241" y="0"/>
                  </a:moveTo>
                  <a:cubicBezTo>
                    <a:pt x="2842" y="0"/>
                    <a:pt x="1" y="3190"/>
                    <a:pt x="1" y="7112"/>
                  </a:cubicBezTo>
                  <a:cubicBezTo>
                    <a:pt x="1" y="11034"/>
                    <a:pt x="2842" y="14242"/>
                    <a:pt x="6241" y="14242"/>
                  </a:cubicBezTo>
                  <a:cubicBezTo>
                    <a:pt x="9658" y="14242"/>
                    <a:pt x="12429" y="11034"/>
                    <a:pt x="12429" y="7112"/>
                  </a:cubicBezTo>
                  <a:cubicBezTo>
                    <a:pt x="12429" y="3190"/>
                    <a:pt x="9658" y="0"/>
                    <a:pt x="6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4801638" y="1288250"/>
              <a:ext cx="334275" cy="357800"/>
            </a:xfrm>
            <a:custGeom>
              <a:rect b="b" l="l" r="r" t="t"/>
              <a:pathLst>
                <a:path extrusionOk="0" h="14312" w="13371">
                  <a:moveTo>
                    <a:pt x="8141" y="1"/>
                  </a:moveTo>
                  <a:cubicBezTo>
                    <a:pt x="3626" y="1"/>
                    <a:pt x="1" y="3626"/>
                    <a:pt x="1" y="8141"/>
                  </a:cubicBezTo>
                  <a:cubicBezTo>
                    <a:pt x="1" y="10459"/>
                    <a:pt x="1012" y="12568"/>
                    <a:pt x="2615" y="14015"/>
                  </a:cubicBezTo>
                  <a:lnTo>
                    <a:pt x="4358" y="14015"/>
                  </a:lnTo>
                  <a:lnTo>
                    <a:pt x="5596" y="13719"/>
                  </a:lnTo>
                  <a:lnTo>
                    <a:pt x="8141" y="14312"/>
                  </a:lnTo>
                  <a:lnTo>
                    <a:pt x="10895" y="12778"/>
                  </a:lnTo>
                  <a:lnTo>
                    <a:pt x="12429" y="10599"/>
                  </a:lnTo>
                  <a:lnTo>
                    <a:pt x="13370" y="7479"/>
                  </a:lnTo>
                  <a:lnTo>
                    <a:pt x="12778" y="4358"/>
                  </a:lnTo>
                  <a:lnTo>
                    <a:pt x="10895" y="1308"/>
                  </a:lnTo>
                  <a:lnTo>
                    <a:pt x="8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4927138" y="1213725"/>
              <a:ext cx="16150" cy="65400"/>
            </a:xfrm>
            <a:custGeom>
              <a:rect b="b" l="l" r="r" t="t"/>
              <a:pathLst>
                <a:path extrusionOk="0" h="2616" w="646">
                  <a:moveTo>
                    <a:pt x="1" y="1"/>
                  </a:moveTo>
                  <a:lnTo>
                    <a:pt x="1" y="2616"/>
                  </a:lnTo>
                  <a:lnTo>
                    <a:pt x="646" y="2616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4739763" y="1279100"/>
              <a:ext cx="399625" cy="370425"/>
            </a:xfrm>
            <a:custGeom>
              <a:rect b="b" l="l" r="r" t="t"/>
              <a:pathLst>
                <a:path extrusionOk="0" h="14817" w="15985">
                  <a:moveTo>
                    <a:pt x="9884" y="663"/>
                  </a:moveTo>
                  <a:cubicBezTo>
                    <a:pt x="12934" y="663"/>
                    <a:pt x="15340" y="3713"/>
                    <a:pt x="15340" y="7409"/>
                  </a:cubicBezTo>
                  <a:cubicBezTo>
                    <a:pt x="15340" y="11191"/>
                    <a:pt x="12934" y="14242"/>
                    <a:pt x="9884" y="14242"/>
                  </a:cubicBezTo>
                  <a:cubicBezTo>
                    <a:pt x="9309" y="14242"/>
                    <a:pt x="8716" y="14085"/>
                    <a:pt x="8141" y="13876"/>
                  </a:cubicBezTo>
                  <a:lnTo>
                    <a:pt x="8001" y="13806"/>
                  </a:lnTo>
                  <a:lnTo>
                    <a:pt x="7844" y="13876"/>
                  </a:lnTo>
                  <a:cubicBezTo>
                    <a:pt x="7269" y="14085"/>
                    <a:pt x="6694" y="14242"/>
                    <a:pt x="6101" y="14242"/>
                  </a:cubicBezTo>
                  <a:cubicBezTo>
                    <a:pt x="3051" y="14242"/>
                    <a:pt x="663" y="11191"/>
                    <a:pt x="663" y="7409"/>
                  </a:cubicBezTo>
                  <a:cubicBezTo>
                    <a:pt x="663" y="3713"/>
                    <a:pt x="3051" y="663"/>
                    <a:pt x="6101" y="663"/>
                  </a:cubicBezTo>
                  <a:cubicBezTo>
                    <a:pt x="6467" y="663"/>
                    <a:pt x="6903" y="733"/>
                    <a:pt x="7269" y="802"/>
                  </a:cubicBezTo>
                  <a:lnTo>
                    <a:pt x="5753" y="1674"/>
                  </a:lnTo>
                  <a:lnTo>
                    <a:pt x="6032" y="2249"/>
                  </a:lnTo>
                  <a:lnTo>
                    <a:pt x="8141" y="1012"/>
                  </a:lnTo>
                  <a:cubicBezTo>
                    <a:pt x="8716" y="733"/>
                    <a:pt x="9309" y="663"/>
                    <a:pt x="9884" y="663"/>
                  </a:cubicBezTo>
                  <a:close/>
                  <a:moveTo>
                    <a:pt x="6101" y="1"/>
                  </a:moveTo>
                  <a:cubicBezTo>
                    <a:pt x="4445" y="1"/>
                    <a:pt x="2911" y="802"/>
                    <a:pt x="1744" y="2179"/>
                  </a:cubicBezTo>
                  <a:cubicBezTo>
                    <a:pt x="663" y="3626"/>
                    <a:pt x="0" y="5456"/>
                    <a:pt x="0" y="7409"/>
                  </a:cubicBezTo>
                  <a:cubicBezTo>
                    <a:pt x="0" y="9378"/>
                    <a:pt x="663" y="11261"/>
                    <a:pt x="1744" y="12638"/>
                  </a:cubicBezTo>
                  <a:cubicBezTo>
                    <a:pt x="2911" y="14085"/>
                    <a:pt x="4445" y="14817"/>
                    <a:pt x="6101" y="14817"/>
                  </a:cubicBezTo>
                  <a:cubicBezTo>
                    <a:pt x="6764" y="14817"/>
                    <a:pt x="7409" y="14747"/>
                    <a:pt x="8001" y="14451"/>
                  </a:cubicBezTo>
                  <a:cubicBezTo>
                    <a:pt x="8577" y="14747"/>
                    <a:pt x="9239" y="14817"/>
                    <a:pt x="9884" y="14817"/>
                  </a:cubicBezTo>
                  <a:cubicBezTo>
                    <a:pt x="11557" y="14817"/>
                    <a:pt x="13074" y="14085"/>
                    <a:pt x="14242" y="12638"/>
                  </a:cubicBezTo>
                  <a:cubicBezTo>
                    <a:pt x="15340" y="11261"/>
                    <a:pt x="15985" y="9378"/>
                    <a:pt x="15985" y="7409"/>
                  </a:cubicBezTo>
                  <a:cubicBezTo>
                    <a:pt x="15985" y="5456"/>
                    <a:pt x="15340" y="3626"/>
                    <a:pt x="14242" y="2179"/>
                  </a:cubicBezTo>
                  <a:cubicBezTo>
                    <a:pt x="13074" y="802"/>
                    <a:pt x="11557" y="1"/>
                    <a:pt x="9884" y="1"/>
                  </a:cubicBezTo>
                  <a:cubicBezTo>
                    <a:pt x="9239" y="1"/>
                    <a:pt x="8577" y="140"/>
                    <a:pt x="8001" y="367"/>
                  </a:cubicBezTo>
                  <a:cubicBezTo>
                    <a:pt x="7409" y="140"/>
                    <a:pt x="6764" y="1"/>
                    <a:pt x="6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4952413" y="1157525"/>
              <a:ext cx="98075" cy="96325"/>
            </a:xfrm>
            <a:custGeom>
              <a:rect b="b" l="l" r="r" t="t"/>
              <a:pathLst>
                <a:path extrusionOk="0" h="3853" w="3923">
                  <a:moveTo>
                    <a:pt x="3260" y="576"/>
                  </a:moveTo>
                  <a:lnTo>
                    <a:pt x="3260" y="1883"/>
                  </a:lnTo>
                  <a:cubicBezTo>
                    <a:pt x="3260" y="2615"/>
                    <a:pt x="2616" y="3260"/>
                    <a:pt x="1883" y="3260"/>
                  </a:cubicBezTo>
                  <a:lnTo>
                    <a:pt x="1082" y="3260"/>
                  </a:lnTo>
                  <a:lnTo>
                    <a:pt x="2546" y="1743"/>
                  </a:lnTo>
                  <a:lnTo>
                    <a:pt x="2110" y="1308"/>
                  </a:lnTo>
                  <a:lnTo>
                    <a:pt x="646" y="2824"/>
                  </a:lnTo>
                  <a:lnTo>
                    <a:pt x="646" y="1953"/>
                  </a:lnTo>
                  <a:cubicBezTo>
                    <a:pt x="646" y="1238"/>
                    <a:pt x="1238" y="576"/>
                    <a:pt x="1953" y="576"/>
                  </a:cubicBezTo>
                  <a:close/>
                  <a:moveTo>
                    <a:pt x="1953" y="0"/>
                  </a:moveTo>
                  <a:cubicBezTo>
                    <a:pt x="872" y="0"/>
                    <a:pt x="1" y="872"/>
                    <a:pt x="1" y="1953"/>
                  </a:cubicBezTo>
                  <a:lnTo>
                    <a:pt x="1" y="3853"/>
                  </a:lnTo>
                  <a:lnTo>
                    <a:pt x="1883" y="3853"/>
                  </a:lnTo>
                  <a:cubicBezTo>
                    <a:pt x="2982" y="3853"/>
                    <a:pt x="3923" y="2981"/>
                    <a:pt x="3923" y="1883"/>
                  </a:cubicBezTo>
                  <a:lnTo>
                    <a:pt x="39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4825163" y="1168425"/>
              <a:ext cx="98075" cy="98075"/>
            </a:xfrm>
            <a:custGeom>
              <a:rect b="b" l="l" r="r" t="t"/>
              <a:pathLst>
                <a:path extrusionOk="0" h="3923" w="3923">
                  <a:moveTo>
                    <a:pt x="1901" y="645"/>
                  </a:moveTo>
                  <a:cubicBezTo>
                    <a:pt x="2685" y="645"/>
                    <a:pt x="3278" y="1238"/>
                    <a:pt x="3278" y="2039"/>
                  </a:cubicBezTo>
                  <a:lnTo>
                    <a:pt x="3278" y="2824"/>
                  </a:lnTo>
                  <a:lnTo>
                    <a:pt x="1744" y="1307"/>
                  </a:lnTo>
                  <a:lnTo>
                    <a:pt x="1308" y="1743"/>
                  </a:lnTo>
                  <a:lnTo>
                    <a:pt x="2842" y="3260"/>
                  </a:lnTo>
                  <a:lnTo>
                    <a:pt x="1971" y="3260"/>
                  </a:lnTo>
                  <a:cubicBezTo>
                    <a:pt x="1239" y="3260"/>
                    <a:pt x="663" y="2684"/>
                    <a:pt x="663" y="1883"/>
                  </a:cubicBezTo>
                  <a:lnTo>
                    <a:pt x="663" y="645"/>
                  </a:lnTo>
                  <a:close/>
                  <a:moveTo>
                    <a:pt x="1" y="0"/>
                  </a:moveTo>
                  <a:lnTo>
                    <a:pt x="1" y="1883"/>
                  </a:lnTo>
                  <a:cubicBezTo>
                    <a:pt x="1" y="2981"/>
                    <a:pt x="872" y="3922"/>
                    <a:pt x="1971" y="3922"/>
                  </a:cubicBezTo>
                  <a:lnTo>
                    <a:pt x="3923" y="3922"/>
                  </a:lnTo>
                  <a:lnTo>
                    <a:pt x="3923" y="2039"/>
                  </a:lnTo>
                  <a:cubicBezTo>
                    <a:pt x="3923" y="872"/>
                    <a:pt x="2982" y="0"/>
                    <a:pt x="19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4934113" y="1600700"/>
              <a:ext cx="16600" cy="14400"/>
            </a:xfrm>
            <a:custGeom>
              <a:rect b="b" l="l" r="r" t="t"/>
              <a:pathLst>
                <a:path extrusionOk="0" h="576" w="664">
                  <a:moveTo>
                    <a:pt x="1" y="1"/>
                  </a:moveTo>
                  <a:lnTo>
                    <a:pt x="1" y="576"/>
                  </a:lnTo>
                  <a:lnTo>
                    <a:pt x="663" y="576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30"/>
          <p:cNvGrpSpPr/>
          <p:nvPr/>
        </p:nvGrpSpPr>
        <p:grpSpPr>
          <a:xfrm>
            <a:off x="753965" y="3121230"/>
            <a:ext cx="361408" cy="379627"/>
            <a:chOff x="3955363" y="1157525"/>
            <a:chExt cx="494200" cy="492000"/>
          </a:xfrm>
        </p:grpSpPr>
        <p:sp>
          <p:nvSpPr>
            <p:cNvPr id="867" name="Google Shape;867;p30"/>
            <p:cNvSpPr/>
            <p:nvPr/>
          </p:nvSpPr>
          <p:spPr>
            <a:xfrm>
              <a:off x="4235138" y="1228125"/>
              <a:ext cx="47075" cy="47525"/>
            </a:xfrm>
            <a:custGeom>
              <a:rect b="b" l="l" r="r" t="t"/>
              <a:pathLst>
                <a:path extrusionOk="0" h="1901" w="1883">
                  <a:moveTo>
                    <a:pt x="941" y="0"/>
                  </a:moveTo>
                  <a:cubicBezTo>
                    <a:pt x="436" y="0"/>
                    <a:pt x="0" y="436"/>
                    <a:pt x="0" y="959"/>
                  </a:cubicBezTo>
                  <a:cubicBezTo>
                    <a:pt x="0" y="1464"/>
                    <a:pt x="436" y="1900"/>
                    <a:pt x="941" y="1900"/>
                  </a:cubicBezTo>
                  <a:cubicBezTo>
                    <a:pt x="1447" y="1900"/>
                    <a:pt x="1883" y="1464"/>
                    <a:pt x="1883" y="959"/>
                  </a:cubicBezTo>
                  <a:cubicBezTo>
                    <a:pt x="1883" y="436"/>
                    <a:pt x="1447" y="0"/>
                    <a:pt x="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4331438" y="1435100"/>
              <a:ext cx="47075" cy="47525"/>
            </a:xfrm>
            <a:custGeom>
              <a:rect b="b" l="l" r="r" t="t"/>
              <a:pathLst>
                <a:path extrusionOk="0" h="1901" w="1883">
                  <a:moveTo>
                    <a:pt x="942" y="1"/>
                  </a:moveTo>
                  <a:cubicBezTo>
                    <a:pt x="366" y="1"/>
                    <a:pt x="0" y="437"/>
                    <a:pt x="0" y="960"/>
                  </a:cubicBezTo>
                  <a:cubicBezTo>
                    <a:pt x="0" y="1535"/>
                    <a:pt x="366" y="1901"/>
                    <a:pt x="942" y="1901"/>
                  </a:cubicBezTo>
                  <a:cubicBezTo>
                    <a:pt x="1447" y="1901"/>
                    <a:pt x="1883" y="1535"/>
                    <a:pt x="1883" y="960"/>
                  </a:cubicBezTo>
                  <a:cubicBezTo>
                    <a:pt x="1883" y="437"/>
                    <a:pt x="1447" y="1"/>
                    <a:pt x="9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4171513" y="1371925"/>
              <a:ext cx="63650" cy="63200"/>
            </a:xfrm>
            <a:custGeom>
              <a:rect b="b" l="l" r="r" t="t"/>
              <a:pathLst>
                <a:path extrusionOk="0" h="2528" w="2546">
                  <a:moveTo>
                    <a:pt x="1238" y="0"/>
                  </a:moveTo>
                  <a:cubicBezTo>
                    <a:pt x="593" y="0"/>
                    <a:pt x="0" y="576"/>
                    <a:pt x="0" y="1308"/>
                  </a:cubicBezTo>
                  <a:cubicBezTo>
                    <a:pt x="0" y="1953"/>
                    <a:pt x="593" y="2528"/>
                    <a:pt x="1238" y="2528"/>
                  </a:cubicBezTo>
                  <a:cubicBezTo>
                    <a:pt x="1970" y="2528"/>
                    <a:pt x="2545" y="1953"/>
                    <a:pt x="2545" y="1308"/>
                  </a:cubicBezTo>
                  <a:cubicBezTo>
                    <a:pt x="2545" y="576"/>
                    <a:pt x="1970" y="0"/>
                    <a:pt x="1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4195038" y="1378900"/>
              <a:ext cx="30950" cy="32700"/>
            </a:xfrm>
            <a:custGeom>
              <a:rect b="b" l="l" r="r" t="t"/>
              <a:pathLst>
                <a:path extrusionOk="0" h="1308" w="1238">
                  <a:moveTo>
                    <a:pt x="663" y="0"/>
                  </a:moveTo>
                  <a:cubicBezTo>
                    <a:pt x="297" y="0"/>
                    <a:pt x="0" y="297"/>
                    <a:pt x="0" y="663"/>
                  </a:cubicBezTo>
                  <a:cubicBezTo>
                    <a:pt x="0" y="1029"/>
                    <a:pt x="297" y="1308"/>
                    <a:pt x="663" y="1308"/>
                  </a:cubicBezTo>
                  <a:cubicBezTo>
                    <a:pt x="1029" y="1308"/>
                    <a:pt x="1238" y="1029"/>
                    <a:pt x="1238" y="663"/>
                  </a:cubicBezTo>
                  <a:cubicBezTo>
                    <a:pt x="1238" y="297"/>
                    <a:pt x="1029" y="0"/>
                    <a:pt x="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4164538" y="1364525"/>
              <a:ext cx="78025" cy="78025"/>
            </a:xfrm>
            <a:custGeom>
              <a:rect b="b" l="l" r="r" t="t"/>
              <a:pathLst>
                <a:path extrusionOk="0" h="3121" w="3121">
                  <a:moveTo>
                    <a:pt x="1517" y="575"/>
                  </a:moveTo>
                  <a:cubicBezTo>
                    <a:pt x="2092" y="575"/>
                    <a:pt x="2528" y="1011"/>
                    <a:pt x="2528" y="1604"/>
                  </a:cubicBezTo>
                  <a:cubicBezTo>
                    <a:pt x="2528" y="2109"/>
                    <a:pt x="2092" y="2545"/>
                    <a:pt x="1517" y="2545"/>
                  </a:cubicBezTo>
                  <a:cubicBezTo>
                    <a:pt x="1011" y="2545"/>
                    <a:pt x="575" y="2109"/>
                    <a:pt x="575" y="1604"/>
                  </a:cubicBezTo>
                  <a:cubicBezTo>
                    <a:pt x="575" y="1011"/>
                    <a:pt x="1011" y="575"/>
                    <a:pt x="1517" y="575"/>
                  </a:cubicBezTo>
                  <a:close/>
                  <a:moveTo>
                    <a:pt x="1517" y="0"/>
                  </a:moveTo>
                  <a:cubicBezTo>
                    <a:pt x="645" y="0"/>
                    <a:pt x="0" y="732"/>
                    <a:pt x="0" y="1604"/>
                  </a:cubicBezTo>
                  <a:cubicBezTo>
                    <a:pt x="0" y="2475"/>
                    <a:pt x="645" y="3120"/>
                    <a:pt x="1517" y="3120"/>
                  </a:cubicBezTo>
                  <a:cubicBezTo>
                    <a:pt x="2388" y="3120"/>
                    <a:pt x="3120" y="2475"/>
                    <a:pt x="3120" y="1604"/>
                  </a:cubicBezTo>
                  <a:cubicBezTo>
                    <a:pt x="3120" y="732"/>
                    <a:pt x="2388" y="0"/>
                    <a:pt x="1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55363" y="1324425"/>
              <a:ext cx="494200" cy="158200"/>
            </a:xfrm>
            <a:custGeom>
              <a:rect b="b" l="l" r="r" t="t"/>
              <a:pathLst>
                <a:path extrusionOk="0" h="6328" w="19768">
                  <a:moveTo>
                    <a:pt x="9884" y="0"/>
                  </a:moveTo>
                  <a:cubicBezTo>
                    <a:pt x="7339" y="0"/>
                    <a:pt x="4881" y="297"/>
                    <a:pt x="3051" y="872"/>
                  </a:cubicBezTo>
                  <a:cubicBezTo>
                    <a:pt x="1098" y="1465"/>
                    <a:pt x="0" y="2249"/>
                    <a:pt x="0" y="3208"/>
                  </a:cubicBezTo>
                  <a:cubicBezTo>
                    <a:pt x="0" y="4079"/>
                    <a:pt x="1098" y="4864"/>
                    <a:pt x="3051" y="5456"/>
                  </a:cubicBezTo>
                  <a:cubicBezTo>
                    <a:pt x="4881" y="6032"/>
                    <a:pt x="7339" y="6328"/>
                    <a:pt x="9884" y="6328"/>
                  </a:cubicBezTo>
                  <a:cubicBezTo>
                    <a:pt x="11697" y="6328"/>
                    <a:pt x="13509" y="6171"/>
                    <a:pt x="15043" y="5892"/>
                  </a:cubicBezTo>
                  <a:lnTo>
                    <a:pt x="14974" y="5299"/>
                  </a:lnTo>
                  <a:cubicBezTo>
                    <a:pt x="13440" y="5596"/>
                    <a:pt x="11697" y="5735"/>
                    <a:pt x="9884" y="5735"/>
                  </a:cubicBezTo>
                  <a:cubicBezTo>
                    <a:pt x="4445" y="5735"/>
                    <a:pt x="663" y="4358"/>
                    <a:pt x="663" y="3208"/>
                  </a:cubicBezTo>
                  <a:cubicBezTo>
                    <a:pt x="663" y="1970"/>
                    <a:pt x="4445" y="593"/>
                    <a:pt x="9884" y="593"/>
                  </a:cubicBezTo>
                  <a:cubicBezTo>
                    <a:pt x="15340" y="593"/>
                    <a:pt x="19175" y="1970"/>
                    <a:pt x="19175" y="3208"/>
                  </a:cubicBezTo>
                  <a:cubicBezTo>
                    <a:pt x="19175" y="3713"/>
                    <a:pt x="18303" y="4358"/>
                    <a:pt x="16856" y="4794"/>
                  </a:cubicBezTo>
                  <a:lnTo>
                    <a:pt x="16996" y="5387"/>
                  </a:lnTo>
                  <a:cubicBezTo>
                    <a:pt x="18826" y="4794"/>
                    <a:pt x="19767" y="4079"/>
                    <a:pt x="19767" y="3208"/>
                  </a:cubicBezTo>
                  <a:cubicBezTo>
                    <a:pt x="19767" y="2249"/>
                    <a:pt x="18739" y="1465"/>
                    <a:pt x="16786" y="872"/>
                  </a:cubicBezTo>
                  <a:cubicBezTo>
                    <a:pt x="14904" y="297"/>
                    <a:pt x="12498" y="0"/>
                    <a:pt x="9884" y="0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4322288" y="1428125"/>
              <a:ext cx="63650" cy="63650"/>
            </a:xfrm>
            <a:custGeom>
              <a:rect b="b" l="l" r="r" t="t"/>
              <a:pathLst>
                <a:path extrusionOk="0" h="2546" w="2546">
                  <a:moveTo>
                    <a:pt x="1308" y="576"/>
                  </a:moveTo>
                  <a:cubicBezTo>
                    <a:pt x="1674" y="576"/>
                    <a:pt x="1970" y="873"/>
                    <a:pt x="1970" y="1239"/>
                  </a:cubicBezTo>
                  <a:cubicBezTo>
                    <a:pt x="1970" y="1587"/>
                    <a:pt x="1674" y="1884"/>
                    <a:pt x="1308" y="1884"/>
                  </a:cubicBezTo>
                  <a:cubicBezTo>
                    <a:pt x="942" y="1884"/>
                    <a:pt x="663" y="1587"/>
                    <a:pt x="663" y="1239"/>
                  </a:cubicBezTo>
                  <a:cubicBezTo>
                    <a:pt x="663" y="873"/>
                    <a:pt x="942" y="576"/>
                    <a:pt x="1308" y="576"/>
                  </a:cubicBezTo>
                  <a:close/>
                  <a:moveTo>
                    <a:pt x="1308" y="1"/>
                  </a:moveTo>
                  <a:cubicBezTo>
                    <a:pt x="576" y="1"/>
                    <a:pt x="0" y="576"/>
                    <a:pt x="0" y="1239"/>
                  </a:cubicBezTo>
                  <a:cubicBezTo>
                    <a:pt x="0" y="1953"/>
                    <a:pt x="576" y="2546"/>
                    <a:pt x="1308" y="2546"/>
                  </a:cubicBezTo>
                  <a:cubicBezTo>
                    <a:pt x="1970" y="2546"/>
                    <a:pt x="2545" y="1953"/>
                    <a:pt x="2545" y="1239"/>
                  </a:cubicBezTo>
                  <a:cubicBezTo>
                    <a:pt x="2545" y="576"/>
                    <a:pt x="1970" y="1"/>
                    <a:pt x="1308" y="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955363" y="1324425"/>
              <a:ext cx="494200" cy="158200"/>
            </a:xfrm>
            <a:custGeom>
              <a:rect b="b" l="l" r="r" t="t"/>
              <a:pathLst>
                <a:path extrusionOk="0" h="6328" w="19768">
                  <a:moveTo>
                    <a:pt x="9884" y="0"/>
                  </a:moveTo>
                  <a:cubicBezTo>
                    <a:pt x="7339" y="0"/>
                    <a:pt x="4881" y="297"/>
                    <a:pt x="3051" y="872"/>
                  </a:cubicBezTo>
                  <a:cubicBezTo>
                    <a:pt x="1098" y="1465"/>
                    <a:pt x="0" y="2249"/>
                    <a:pt x="0" y="3208"/>
                  </a:cubicBezTo>
                  <a:cubicBezTo>
                    <a:pt x="0" y="4079"/>
                    <a:pt x="1098" y="4864"/>
                    <a:pt x="3051" y="5456"/>
                  </a:cubicBezTo>
                  <a:cubicBezTo>
                    <a:pt x="4881" y="6032"/>
                    <a:pt x="7339" y="6328"/>
                    <a:pt x="9884" y="6328"/>
                  </a:cubicBezTo>
                  <a:cubicBezTo>
                    <a:pt x="11697" y="6328"/>
                    <a:pt x="13509" y="6171"/>
                    <a:pt x="15043" y="5892"/>
                  </a:cubicBezTo>
                  <a:lnTo>
                    <a:pt x="14974" y="5299"/>
                  </a:lnTo>
                  <a:cubicBezTo>
                    <a:pt x="13440" y="5596"/>
                    <a:pt x="11697" y="5735"/>
                    <a:pt x="9884" y="5735"/>
                  </a:cubicBezTo>
                  <a:cubicBezTo>
                    <a:pt x="4445" y="5735"/>
                    <a:pt x="663" y="4358"/>
                    <a:pt x="663" y="3208"/>
                  </a:cubicBezTo>
                  <a:cubicBezTo>
                    <a:pt x="663" y="1970"/>
                    <a:pt x="4445" y="593"/>
                    <a:pt x="9884" y="593"/>
                  </a:cubicBezTo>
                  <a:cubicBezTo>
                    <a:pt x="15340" y="593"/>
                    <a:pt x="19175" y="1970"/>
                    <a:pt x="19175" y="3208"/>
                  </a:cubicBezTo>
                  <a:cubicBezTo>
                    <a:pt x="19175" y="3713"/>
                    <a:pt x="18303" y="4358"/>
                    <a:pt x="16856" y="4794"/>
                  </a:cubicBezTo>
                  <a:lnTo>
                    <a:pt x="16996" y="5387"/>
                  </a:lnTo>
                  <a:cubicBezTo>
                    <a:pt x="18826" y="4794"/>
                    <a:pt x="19767" y="4079"/>
                    <a:pt x="19767" y="3208"/>
                  </a:cubicBezTo>
                  <a:cubicBezTo>
                    <a:pt x="19767" y="2249"/>
                    <a:pt x="18739" y="1465"/>
                    <a:pt x="16786" y="872"/>
                  </a:cubicBezTo>
                  <a:cubicBezTo>
                    <a:pt x="14904" y="297"/>
                    <a:pt x="12498" y="0"/>
                    <a:pt x="9884" y="0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4322288" y="1428125"/>
              <a:ext cx="63650" cy="63650"/>
            </a:xfrm>
            <a:custGeom>
              <a:rect b="b" l="l" r="r" t="t"/>
              <a:pathLst>
                <a:path extrusionOk="0" h="2546" w="2546">
                  <a:moveTo>
                    <a:pt x="1308" y="576"/>
                  </a:moveTo>
                  <a:cubicBezTo>
                    <a:pt x="1674" y="576"/>
                    <a:pt x="1970" y="873"/>
                    <a:pt x="1970" y="1239"/>
                  </a:cubicBezTo>
                  <a:cubicBezTo>
                    <a:pt x="1970" y="1587"/>
                    <a:pt x="1674" y="1884"/>
                    <a:pt x="1308" y="1884"/>
                  </a:cubicBezTo>
                  <a:cubicBezTo>
                    <a:pt x="942" y="1884"/>
                    <a:pt x="663" y="1587"/>
                    <a:pt x="663" y="1239"/>
                  </a:cubicBezTo>
                  <a:cubicBezTo>
                    <a:pt x="663" y="873"/>
                    <a:pt x="942" y="576"/>
                    <a:pt x="1308" y="576"/>
                  </a:cubicBezTo>
                  <a:close/>
                  <a:moveTo>
                    <a:pt x="1308" y="1"/>
                  </a:moveTo>
                  <a:cubicBezTo>
                    <a:pt x="576" y="1"/>
                    <a:pt x="0" y="576"/>
                    <a:pt x="0" y="1239"/>
                  </a:cubicBezTo>
                  <a:cubicBezTo>
                    <a:pt x="0" y="1953"/>
                    <a:pt x="576" y="2546"/>
                    <a:pt x="1308" y="2546"/>
                  </a:cubicBezTo>
                  <a:cubicBezTo>
                    <a:pt x="1970" y="2546"/>
                    <a:pt x="2545" y="1953"/>
                    <a:pt x="2545" y="1239"/>
                  </a:cubicBezTo>
                  <a:cubicBezTo>
                    <a:pt x="2545" y="576"/>
                    <a:pt x="1970" y="1"/>
                    <a:pt x="1308" y="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3955363" y="1157525"/>
              <a:ext cx="494200" cy="492000"/>
            </a:xfrm>
            <a:custGeom>
              <a:rect b="b" l="l" r="r" t="t"/>
              <a:pathLst>
                <a:path extrusionOk="0" h="19680" w="19768">
                  <a:moveTo>
                    <a:pt x="12132" y="3120"/>
                  </a:moveTo>
                  <a:cubicBezTo>
                    <a:pt x="12498" y="3120"/>
                    <a:pt x="12795" y="3417"/>
                    <a:pt x="12795" y="3783"/>
                  </a:cubicBezTo>
                  <a:cubicBezTo>
                    <a:pt x="12795" y="4131"/>
                    <a:pt x="12498" y="4428"/>
                    <a:pt x="12132" y="4428"/>
                  </a:cubicBezTo>
                  <a:cubicBezTo>
                    <a:pt x="11766" y="4428"/>
                    <a:pt x="11487" y="4131"/>
                    <a:pt x="11487" y="3783"/>
                  </a:cubicBezTo>
                  <a:cubicBezTo>
                    <a:pt x="11487" y="3417"/>
                    <a:pt x="11766" y="3120"/>
                    <a:pt x="12132" y="3120"/>
                  </a:cubicBezTo>
                  <a:close/>
                  <a:moveTo>
                    <a:pt x="9884" y="576"/>
                  </a:moveTo>
                  <a:cubicBezTo>
                    <a:pt x="10459" y="576"/>
                    <a:pt x="11052" y="1377"/>
                    <a:pt x="11487" y="2685"/>
                  </a:cubicBezTo>
                  <a:cubicBezTo>
                    <a:pt x="11121" y="2911"/>
                    <a:pt x="10895" y="3347"/>
                    <a:pt x="10895" y="3783"/>
                  </a:cubicBezTo>
                  <a:cubicBezTo>
                    <a:pt x="10895" y="4428"/>
                    <a:pt x="11418" y="5003"/>
                    <a:pt x="12063" y="5003"/>
                  </a:cubicBezTo>
                  <a:cubicBezTo>
                    <a:pt x="12202" y="5596"/>
                    <a:pt x="12289" y="6171"/>
                    <a:pt x="12359" y="6746"/>
                  </a:cubicBezTo>
                  <a:cubicBezTo>
                    <a:pt x="11557" y="6676"/>
                    <a:pt x="10755" y="6676"/>
                    <a:pt x="9884" y="6676"/>
                  </a:cubicBezTo>
                  <a:cubicBezTo>
                    <a:pt x="9082" y="6676"/>
                    <a:pt x="8280" y="6676"/>
                    <a:pt x="7496" y="6746"/>
                  </a:cubicBezTo>
                  <a:cubicBezTo>
                    <a:pt x="7844" y="2981"/>
                    <a:pt x="8942" y="576"/>
                    <a:pt x="9884" y="576"/>
                  </a:cubicBezTo>
                  <a:close/>
                  <a:moveTo>
                    <a:pt x="6833" y="7408"/>
                  </a:moveTo>
                  <a:cubicBezTo>
                    <a:pt x="6764" y="8210"/>
                    <a:pt x="6764" y="9012"/>
                    <a:pt x="6764" y="9884"/>
                  </a:cubicBezTo>
                  <a:cubicBezTo>
                    <a:pt x="6764" y="10668"/>
                    <a:pt x="6764" y="11470"/>
                    <a:pt x="6833" y="12272"/>
                  </a:cubicBezTo>
                  <a:cubicBezTo>
                    <a:pt x="3051" y="11906"/>
                    <a:pt x="663" y="10825"/>
                    <a:pt x="663" y="9884"/>
                  </a:cubicBezTo>
                  <a:cubicBezTo>
                    <a:pt x="663" y="8855"/>
                    <a:pt x="3051" y="7844"/>
                    <a:pt x="6833" y="7408"/>
                  </a:cubicBezTo>
                  <a:close/>
                  <a:moveTo>
                    <a:pt x="13004" y="7408"/>
                  </a:moveTo>
                  <a:lnTo>
                    <a:pt x="13004" y="7408"/>
                  </a:lnTo>
                  <a:cubicBezTo>
                    <a:pt x="16717" y="7844"/>
                    <a:pt x="19175" y="8855"/>
                    <a:pt x="19175" y="9884"/>
                  </a:cubicBezTo>
                  <a:cubicBezTo>
                    <a:pt x="19175" y="10389"/>
                    <a:pt x="18390" y="10964"/>
                    <a:pt x="17083" y="11400"/>
                  </a:cubicBezTo>
                  <a:cubicBezTo>
                    <a:pt x="16856" y="11034"/>
                    <a:pt x="16420" y="10825"/>
                    <a:pt x="15985" y="10825"/>
                  </a:cubicBezTo>
                  <a:cubicBezTo>
                    <a:pt x="15253" y="10825"/>
                    <a:pt x="14747" y="11330"/>
                    <a:pt x="14677" y="12063"/>
                  </a:cubicBezTo>
                  <a:cubicBezTo>
                    <a:pt x="14172" y="12132"/>
                    <a:pt x="13597" y="12202"/>
                    <a:pt x="13004" y="12272"/>
                  </a:cubicBezTo>
                  <a:cubicBezTo>
                    <a:pt x="13074" y="11470"/>
                    <a:pt x="13074" y="10668"/>
                    <a:pt x="13074" y="9884"/>
                  </a:cubicBezTo>
                  <a:cubicBezTo>
                    <a:pt x="13074" y="9012"/>
                    <a:pt x="13074" y="8210"/>
                    <a:pt x="13004" y="7408"/>
                  </a:cubicBezTo>
                  <a:close/>
                  <a:moveTo>
                    <a:pt x="9884" y="7269"/>
                  </a:moveTo>
                  <a:cubicBezTo>
                    <a:pt x="10755" y="7269"/>
                    <a:pt x="11627" y="7339"/>
                    <a:pt x="12359" y="7408"/>
                  </a:cubicBezTo>
                  <a:cubicBezTo>
                    <a:pt x="12429" y="8210"/>
                    <a:pt x="12498" y="9012"/>
                    <a:pt x="12498" y="9884"/>
                  </a:cubicBezTo>
                  <a:cubicBezTo>
                    <a:pt x="12498" y="10755"/>
                    <a:pt x="12429" y="11540"/>
                    <a:pt x="12359" y="12341"/>
                  </a:cubicBezTo>
                  <a:cubicBezTo>
                    <a:pt x="11557" y="12341"/>
                    <a:pt x="10755" y="12411"/>
                    <a:pt x="9884" y="12411"/>
                  </a:cubicBezTo>
                  <a:cubicBezTo>
                    <a:pt x="9012" y="12411"/>
                    <a:pt x="8210" y="12341"/>
                    <a:pt x="7408" y="12341"/>
                  </a:cubicBezTo>
                  <a:cubicBezTo>
                    <a:pt x="7339" y="11540"/>
                    <a:pt x="7339" y="10755"/>
                    <a:pt x="7339" y="9884"/>
                  </a:cubicBezTo>
                  <a:cubicBezTo>
                    <a:pt x="7339" y="9012"/>
                    <a:pt x="7339" y="8141"/>
                    <a:pt x="7408" y="7408"/>
                  </a:cubicBezTo>
                  <a:cubicBezTo>
                    <a:pt x="8210" y="7339"/>
                    <a:pt x="9012" y="7269"/>
                    <a:pt x="9884" y="7269"/>
                  </a:cubicBezTo>
                  <a:close/>
                  <a:moveTo>
                    <a:pt x="15985" y="11400"/>
                  </a:moveTo>
                  <a:cubicBezTo>
                    <a:pt x="16351" y="11400"/>
                    <a:pt x="16647" y="11697"/>
                    <a:pt x="16647" y="12063"/>
                  </a:cubicBezTo>
                  <a:cubicBezTo>
                    <a:pt x="16647" y="12411"/>
                    <a:pt x="16351" y="12708"/>
                    <a:pt x="15985" y="12708"/>
                  </a:cubicBezTo>
                  <a:cubicBezTo>
                    <a:pt x="15619" y="12708"/>
                    <a:pt x="15340" y="12411"/>
                    <a:pt x="15340" y="12063"/>
                  </a:cubicBezTo>
                  <a:cubicBezTo>
                    <a:pt x="15340" y="11697"/>
                    <a:pt x="15619" y="11400"/>
                    <a:pt x="15985" y="11400"/>
                  </a:cubicBezTo>
                  <a:close/>
                  <a:moveTo>
                    <a:pt x="7496" y="12934"/>
                  </a:moveTo>
                  <a:lnTo>
                    <a:pt x="7496" y="12934"/>
                  </a:lnTo>
                  <a:cubicBezTo>
                    <a:pt x="8280" y="13004"/>
                    <a:pt x="9082" y="13004"/>
                    <a:pt x="9884" y="13004"/>
                  </a:cubicBezTo>
                  <a:cubicBezTo>
                    <a:pt x="10755" y="13004"/>
                    <a:pt x="11557" y="13004"/>
                    <a:pt x="12359" y="12934"/>
                  </a:cubicBezTo>
                  <a:lnTo>
                    <a:pt x="12359" y="12934"/>
                  </a:lnTo>
                  <a:cubicBezTo>
                    <a:pt x="11923" y="16699"/>
                    <a:pt x="10895" y="19105"/>
                    <a:pt x="9884" y="19105"/>
                  </a:cubicBezTo>
                  <a:cubicBezTo>
                    <a:pt x="8942" y="19105"/>
                    <a:pt x="7844" y="16699"/>
                    <a:pt x="7496" y="12934"/>
                  </a:cubicBezTo>
                  <a:close/>
                  <a:moveTo>
                    <a:pt x="9884" y="0"/>
                  </a:moveTo>
                  <a:cubicBezTo>
                    <a:pt x="9012" y="0"/>
                    <a:pt x="8210" y="1011"/>
                    <a:pt x="7565" y="2981"/>
                  </a:cubicBezTo>
                  <a:cubicBezTo>
                    <a:pt x="7269" y="4062"/>
                    <a:pt x="7060" y="5369"/>
                    <a:pt x="6903" y="6833"/>
                  </a:cubicBezTo>
                  <a:cubicBezTo>
                    <a:pt x="5456" y="6973"/>
                    <a:pt x="4149" y="7182"/>
                    <a:pt x="3051" y="7548"/>
                  </a:cubicBezTo>
                  <a:cubicBezTo>
                    <a:pt x="1098" y="8141"/>
                    <a:pt x="0" y="8925"/>
                    <a:pt x="0" y="9884"/>
                  </a:cubicBezTo>
                  <a:cubicBezTo>
                    <a:pt x="0" y="10755"/>
                    <a:pt x="1098" y="11540"/>
                    <a:pt x="3051" y="12132"/>
                  </a:cubicBezTo>
                  <a:cubicBezTo>
                    <a:pt x="4149" y="12498"/>
                    <a:pt x="5456" y="12708"/>
                    <a:pt x="6903" y="12847"/>
                  </a:cubicBezTo>
                  <a:cubicBezTo>
                    <a:pt x="7060" y="14311"/>
                    <a:pt x="7269" y="15619"/>
                    <a:pt x="7565" y="16699"/>
                  </a:cubicBezTo>
                  <a:cubicBezTo>
                    <a:pt x="8210" y="18669"/>
                    <a:pt x="9012" y="19680"/>
                    <a:pt x="9884" y="19680"/>
                  </a:cubicBezTo>
                  <a:cubicBezTo>
                    <a:pt x="10825" y="19680"/>
                    <a:pt x="11627" y="18669"/>
                    <a:pt x="12202" y="16699"/>
                  </a:cubicBezTo>
                  <a:cubicBezTo>
                    <a:pt x="12568" y="15619"/>
                    <a:pt x="12795" y="14311"/>
                    <a:pt x="12934" y="12847"/>
                  </a:cubicBezTo>
                  <a:cubicBezTo>
                    <a:pt x="13597" y="12777"/>
                    <a:pt x="14242" y="12708"/>
                    <a:pt x="14817" y="12638"/>
                  </a:cubicBezTo>
                  <a:cubicBezTo>
                    <a:pt x="15043" y="13074"/>
                    <a:pt x="15479" y="13370"/>
                    <a:pt x="15985" y="13370"/>
                  </a:cubicBezTo>
                  <a:cubicBezTo>
                    <a:pt x="16647" y="13370"/>
                    <a:pt x="17222" y="12777"/>
                    <a:pt x="17222" y="12063"/>
                  </a:cubicBezTo>
                  <a:lnTo>
                    <a:pt x="17222" y="11975"/>
                  </a:lnTo>
                  <a:cubicBezTo>
                    <a:pt x="18896" y="11470"/>
                    <a:pt x="19767" y="10668"/>
                    <a:pt x="19767" y="9884"/>
                  </a:cubicBezTo>
                  <a:cubicBezTo>
                    <a:pt x="19767" y="8925"/>
                    <a:pt x="18739" y="8141"/>
                    <a:pt x="16786" y="7548"/>
                  </a:cubicBezTo>
                  <a:cubicBezTo>
                    <a:pt x="15688" y="7182"/>
                    <a:pt x="14381" y="6973"/>
                    <a:pt x="12934" y="6833"/>
                  </a:cubicBezTo>
                  <a:cubicBezTo>
                    <a:pt x="12864" y="6171"/>
                    <a:pt x="12795" y="5526"/>
                    <a:pt x="12638" y="4933"/>
                  </a:cubicBezTo>
                  <a:cubicBezTo>
                    <a:pt x="13074" y="4724"/>
                    <a:pt x="13370" y="4288"/>
                    <a:pt x="13370" y="3783"/>
                  </a:cubicBezTo>
                  <a:cubicBezTo>
                    <a:pt x="13370" y="3120"/>
                    <a:pt x="12864" y="2545"/>
                    <a:pt x="12132" y="2545"/>
                  </a:cubicBezTo>
                  <a:lnTo>
                    <a:pt x="12063" y="2545"/>
                  </a:lnTo>
                  <a:cubicBezTo>
                    <a:pt x="11487" y="872"/>
                    <a:pt x="10755" y="0"/>
                    <a:pt x="98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1"/>
          <p:cNvGrpSpPr/>
          <p:nvPr/>
        </p:nvGrpSpPr>
        <p:grpSpPr>
          <a:xfrm>
            <a:off x="1216386" y="2290536"/>
            <a:ext cx="275722" cy="365344"/>
            <a:chOff x="1924550" y="238125"/>
            <a:chExt cx="3751325" cy="5219200"/>
          </a:xfrm>
        </p:grpSpPr>
        <p:sp>
          <p:nvSpPr>
            <p:cNvPr id="882" name="Google Shape;882;p31"/>
            <p:cNvSpPr/>
            <p:nvPr/>
          </p:nvSpPr>
          <p:spPr>
            <a:xfrm>
              <a:off x="1991425" y="318025"/>
              <a:ext cx="3603700" cy="734800"/>
            </a:xfrm>
            <a:custGeom>
              <a:rect b="b" l="l" r="r" t="t"/>
              <a:pathLst>
                <a:path extrusionOk="0" h="29392" w="144148">
                  <a:moveTo>
                    <a:pt x="14680" y="1"/>
                  </a:moveTo>
                  <a:cubicBezTo>
                    <a:pt x="6557" y="1"/>
                    <a:pt x="1" y="6590"/>
                    <a:pt x="1" y="14712"/>
                  </a:cubicBezTo>
                  <a:cubicBezTo>
                    <a:pt x="1" y="22802"/>
                    <a:pt x="6557" y="29391"/>
                    <a:pt x="14680" y="29391"/>
                  </a:cubicBezTo>
                  <a:lnTo>
                    <a:pt x="144148" y="29391"/>
                  </a:lnTo>
                  <a:lnTo>
                    <a:pt x="131100" y="1"/>
                  </a:lnTo>
                  <a:close/>
                </a:path>
              </a:pathLst>
            </a:custGeom>
            <a:solidFill>
              <a:srgbClr val="4C64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2005300" y="808150"/>
              <a:ext cx="407775" cy="4569250"/>
            </a:xfrm>
            <a:custGeom>
              <a:rect b="b" l="l" r="r" t="t"/>
              <a:pathLst>
                <a:path extrusionOk="0" h="182770" w="16311">
                  <a:moveTo>
                    <a:pt x="0" y="0"/>
                  </a:moveTo>
                  <a:lnTo>
                    <a:pt x="0" y="176245"/>
                  </a:lnTo>
                  <a:lnTo>
                    <a:pt x="9786" y="182769"/>
                  </a:lnTo>
                  <a:lnTo>
                    <a:pt x="16310" y="182769"/>
                  </a:lnTo>
                  <a:lnTo>
                    <a:pt x="16310" y="9786"/>
                  </a:lnTo>
                  <a:lnTo>
                    <a:pt x="9786" y="9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413050" y="1052800"/>
              <a:ext cx="3182075" cy="4324600"/>
            </a:xfrm>
            <a:custGeom>
              <a:rect b="b" l="l" r="r" t="t"/>
              <a:pathLst>
                <a:path extrusionOk="0" h="172984" w="127283">
                  <a:moveTo>
                    <a:pt x="0" y="0"/>
                  </a:moveTo>
                  <a:lnTo>
                    <a:pt x="0" y="172983"/>
                  </a:lnTo>
                  <a:lnTo>
                    <a:pt x="127283" y="172983"/>
                  </a:lnTo>
                  <a:lnTo>
                    <a:pt x="127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289500" y="1052800"/>
              <a:ext cx="653225" cy="2039575"/>
            </a:xfrm>
            <a:custGeom>
              <a:rect b="b" l="l" r="r" t="t"/>
              <a:pathLst>
                <a:path extrusionOk="0" h="81583" w="26129">
                  <a:moveTo>
                    <a:pt x="0" y="0"/>
                  </a:moveTo>
                  <a:lnTo>
                    <a:pt x="0" y="81583"/>
                  </a:lnTo>
                  <a:lnTo>
                    <a:pt x="26129" y="81583"/>
                  </a:lnTo>
                  <a:lnTo>
                    <a:pt x="26129" y="0"/>
                  </a:lnTo>
                  <a:close/>
                </a:path>
              </a:pathLst>
            </a:custGeom>
            <a:solidFill>
              <a:srgbClr val="FF95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924550" y="238125"/>
              <a:ext cx="3751325" cy="5219200"/>
            </a:xfrm>
            <a:custGeom>
              <a:rect b="b" l="l" r="r" t="t"/>
              <a:pathLst>
                <a:path extrusionOk="0" h="208768" w="150053">
                  <a:moveTo>
                    <a:pt x="17909" y="0"/>
                  </a:moveTo>
                  <a:cubicBezTo>
                    <a:pt x="8580" y="0"/>
                    <a:pt x="849" y="7111"/>
                    <a:pt x="34" y="16212"/>
                  </a:cubicBezTo>
                  <a:lnTo>
                    <a:pt x="1" y="192490"/>
                  </a:lnTo>
                  <a:cubicBezTo>
                    <a:pt x="1" y="201460"/>
                    <a:pt x="7308" y="208767"/>
                    <a:pt x="16278" y="208767"/>
                  </a:cubicBezTo>
                  <a:lnTo>
                    <a:pt x="150052" y="208767"/>
                  </a:lnTo>
                  <a:lnTo>
                    <a:pt x="150052" y="29358"/>
                  </a:lnTo>
                  <a:lnTo>
                    <a:pt x="127251" y="29358"/>
                  </a:lnTo>
                  <a:lnTo>
                    <a:pt x="127251" y="35784"/>
                  </a:lnTo>
                  <a:lnTo>
                    <a:pt x="143626" y="35784"/>
                  </a:lnTo>
                  <a:lnTo>
                    <a:pt x="143626" y="202341"/>
                  </a:lnTo>
                  <a:lnTo>
                    <a:pt x="16278" y="202341"/>
                  </a:lnTo>
                  <a:cubicBezTo>
                    <a:pt x="10863" y="202341"/>
                    <a:pt x="6427" y="197937"/>
                    <a:pt x="6427" y="192490"/>
                  </a:cubicBezTo>
                  <a:lnTo>
                    <a:pt x="6427" y="31609"/>
                  </a:lnTo>
                  <a:cubicBezTo>
                    <a:pt x="9559" y="34218"/>
                    <a:pt x="13538" y="35784"/>
                    <a:pt x="17909" y="35784"/>
                  </a:cubicBezTo>
                  <a:lnTo>
                    <a:pt x="88075" y="35784"/>
                  </a:lnTo>
                  <a:lnTo>
                    <a:pt x="88075" y="29358"/>
                  </a:lnTo>
                  <a:lnTo>
                    <a:pt x="17909" y="29358"/>
                  </a:lnTo>
                  <a:cubicBezTo>
                    <a:pt x="11581" y="29358"/>
                    <a:pt x="6427" y="24237"/>
                    <a:pt x="6427" y="17908"/>
                  </a:cubicBezTo>
                  <a:cubicBezTo>
                    <a:pt x="6427" y="11580"/>
                    <a:pt x="11581" y="6426"/>
                    <a:pt x="17909" y="6426"/>
                  </a:cubicBezTo>
                  <a:lnTo>
                    <a:pt x="137037" y="6426"/>
                  </a:lnTo>
                  <a:lnTo>
                    <a:pt x="1370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249950" y="482750"/>
              <a:ext cx="3018975" cy="160700"/>
            </a:xfrm>
            <a:custGeom>
              <a:rect b="b" l="l" r="r" t="t"/>
              <a:pathLst>
                <a:path extrusionOk="0" h="6428" w="120759">
                  <a:moveTo>
                    <a:pt x="0" y="1"/>
                  </a:moveTo>
                  <a:lnTo>
                    <a:pt x="0" y="6427"/>
                  </a:lnTo>
                  <a:lnTo>
                    <a:pt x="120759" y="6427"/>
                  </a:lnTo>
                  <a:lnTo>
                    <a:pt x="120759" y="1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2249950" y="727400"/>
              <a:ext cx="3182075" cy="160700"/>
            </a:xfrm>
            <a:custGeom>
              <a:rect b="b" l="l" r="r" t="t"/>
              <a:pathLst>
                <a:path extrusionOk="0" h="6428" w="127283">
                  <a:moveTo>
                    <a:pt x="0" y="1"/>
                  </a:moveTo>
                  <a:lnTo>
                    <a:pt x="0" y="6427"/>
                  </a:lnTo>
                  <a:lnTo>
                    <a:pt x="127283" y="6427"/>
                  </a:lnTo>
                  <a:lnTo>
                    <a:pt x="127283" y="1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209575" y="972050"/>
              <a:ext cx="813075" cy="2331550"/>
            </a:xfrm>
            <a:custGeom>
              <a:rect b="b" l="l" r="r" t="t"/>
              <a:pathLst>
                <a:path extrusionOk="0" h="93262" w="32523">
                  <a:moveTo>
                    <a:pt x="26097" y="6427"/>
                  </a:moveTo>
                  <a:lnTo>
                    <a:pt x="26097" y="82888"/>
                  </a:lnTo>
                  <a:lnTo>
                    <a:pt x="16278" y="77962"/>
                  </a:lnTo>
                  <a:lnTo>
                    <a:pt x="6427" y="82888"/>
                  </a:lnTo>
                  <a:lnTo>
                    <a:pt x="6427" y="6427"/>
                  </a:lnTo>
                  <a:close/>
                  <a:moveTo>
                    <a:pt x="1" y="1"/>
                  </a:moveTo>
                  <a:lnTo>
                    <a:pt x="1" y="93261"/>
                  </a:lnTo>
                  <a:lnTo>
                    <a:pt x="16278" y="85139"/>
                  </a:lnTo>
                  <a:lnTo>
                    <a:pt x="32523" y="93261"/>
                  </a:lnTo>
                  <a:lnTo>
                    <a:pt x="32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333125" y="1215900"/>
              <a:ext cx="160675" cy="3998400"/>
            </a:xfrm>
            <a:custGeom>
              <a:rect b="b" l="l" r="r" t="t"/>
              <a:pathLst>
                <a:path extrusionOk="0" h="159936" w="6427">
                  <a:moveTo>
                    <a:pt x="0" y="0"/>
                  </a:moveTo>
                  <a:lnTo>
                    <a:pt x="0" y="159935"/>
                  </a:lnTo>
                  <a:lnTo>
                    <a:pt x="6427" y="159935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739250" y="1380625"/>
              <a:ext cx="816325" cy="160675"/>
            </a:xfrm>
            <a:custGeom>
              <a:rect b="b" l="l" r="r" t="t"/>
              <a:pathLst>
                <a:path extrusionOk="0" h="6427" w="32653">
                  <a:moveTo>
                    <a:pt x="0" y="0"/>
                  </a:moveTo>
                  <a:lnTo>
                    <a:pt x="0" y="6427"/>
                  </a:lnTo>
                  <a:lnTo>
                    <a:pt x="32653" y="6427"/>
                  </a:lnTo>
                  <a:lnTo>
                    <a:pt x="326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371050" y="4888900"/>
              <a:ext cx="163125" cy="160675"/>
            </a:xfrm>
            <a:custGeom>
              <a:rect b="b" l="l" r="r" t="t"/>
              <a:pathLst>
                <a:path extrusionOk="0" h="6427" w="6525">
                  <a:moveTo>
                    <a:pt x="0" y="0"/>
                  </a:moveTo>
                  <a:lnTo>
                    <a:pt x="0" y="6426"/>
                  </a:lnTo>
                  <a:lnTo>
                    <a:pt x="6524" y="6426"/>
                  </a:lnTo>
                  <a:lnTo>
                    <a:pt x="6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698075" y="4888900"/>
              <a:ext cx="163100" cy="160675"/>
            </a:xfrm>
            <a:custGeom>
              <a:rect b="b" l="l" r="r" t="t"/>
              <a:pathLst>
                <a:path extrusionOk="0" h="6427" w="6524">
                  <a:moveTo>
                    <a:pt x="0" y="0"/>
                  </a:moveTo>
                  <a:lnTo>
                    <a:pt x="0" y="6426"/>
                  </a:lnTo>
                  <a:lnTo>
                    <a:pt x="6524" y="6426"/>
                  </a:lnTo>
                  <a:lnTo>
                    <a:pt x="6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5024250" y="4888900"/>
              <a:ext cx="163125" cy="160675"/>
            </a:xfrm>
            <a:custGeom>
              <a:rect b="b" l="l" r="r" t="t"/>
              <a:pathLst>
                <a:path extrusionOk="0" h="6427" w="6525">
                  <a:moveTo>
                    <a:pt x="1" y="0"/>
                  </a:moveTo>
                  <a:lnTo>
                    <a:pt x="1" y="6426"/>
                  </a:lnTo>
                  <a:lnTo>
                    <a:pt x="6525" y="6426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2739250" y="1706825"/>
              <a:ext cx="490125" cy="160675"/>
            </a:xfrm>
            <a:custGeom>
              <a:rect b="b" l="l" r="r" t="t"/>
              <a:pathLst>
                <a:path extrusionOk="0" h="6427" w="19605">
                  <a:moveTo>
                    <a:pt x="0" y="0"/>
                  </a:moveTo>
                  <a:lnTo>
                    <a:pt x="0" y="6426"/>
                  </a:lnTo>
                  <a:lnTo>
                    <a:pt x="19605" y="6426"/>
                  </a:lnTo>
                  <a:lnTo>
                    <a:pt x="196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2739250" y="2033025"/>
              <a:ext cx="490125" cy="160675"/>
            </a:xfrm>
            <a:custGeom>
              <a:rect b="b" l="l" r="r" t="t"/>
              <a:pathLst>
                <a:path extrusionOk="0" h="6427" w="19605">
                  <a:moveTo>
                    <a:pt x="0" y="0"/>
                  </a:moveTo>
                  <a:lnTo>
                    <a:pt x="0" y="6426"/>
                  </a:lnTo>
                  <a:lnTo>
                    <a:pt x="19605" y="6426"/>
                  </a:lnTo>
                  <a:lnTo>
                    <a:pt x="196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31"/>
          <p:cNvGrpSpPr/>
          <p:nvPr/>
        </p:nvGrpSpPr>
        <p:grpSpPr>
          <a:xfrm>
            <a:off x="1216322" y="895602"/>
            <a:ext cx="275845" cy="427974"/>
            <a:chOff x="2047700" y="238125"/>
            <a:chExt cx="3505025" cy="5219200"/>
          </a:xfrm>
        </p:grpSpPr>
        <p:sp>
          <p:nvSpPr>
            <p:cNvPr id="898" name="Google Shape;898;p31"/>
            <p:cNvSpPr/>
            <p:nvPr/>
          </p:nvSpPr>
          <p:spPr>
            <a:xfrm>
              <a:off x="2126800" y="725775"/>
              <a:ext cx="2938250" cy="2938275"/>
            </a:xfrm>
            <a:custGeom>
              <a:rect b="b" l="l" r="r" t="t"/>
              <a:pathLst>
                <a:path extrusionOk="0" h="117531" w="117530">
                  <a:moveTo>
                    <a:pt x="58782" y="1"/>
                  </a:moveTo>
                  <a:cubicBezTo>
                    <a:pt x="26325" y="1"/>
                    <a:pt x="1" y="26325"/>
                    <a:pt x="1" y="58749"/>
                  </a:cubicBezTo>
                  <a:cubicBezTo>
                    <a:pt x="1" y="91206"/>
                    <a:pt x="26325" y="117530"/>
                    <a:pt x="58782" y="117530"/>
                  </a:cubicBezTo>
                  <a:cubicBezTo>
                    <a:pt x="91238" y="117530"/>
                    <a:pt x="117530" y="91206"/>
                    <a:pt x="117530" y="58749"/>
                  </a:cubicBezTo>
                  <a:cubicBezTo>
                    <a:pt x="117530" y="26325"/>
                    <a:pt x="91238" y="1"/>
                    <a:pt x="58782" y="1"/>
                  </a:cubicBezTo>
                  <a:close/>
                </a:path>
              </a:pathLst>
            </a:custGeom>
            <a:solidFill>
              <a:srgbClr val="4C64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024675" y="3092350"/>
              <a:ext cx="1142525" cy="571700"/>
            </a:xfrm>
            <a:custGeom>
              <a:rect b="b" l="l" r="r" t="t"/>
              <a:pathLst>
                <a:path extrusionOk="0" h="22868" w="45701">
                  <a:moveTo>
                    <a:pt x="13081" y="1"/>
                  </a:moveTo>
                  <a:lnTo>
                    <a:pt x="3262" y="6524"/>
                  </a:lnTo>
                  <a:lnTo>
                    <a:pt x="0" y="13048"/>
                  </a:lnTo>
                  <a:lnTo>
                    <a:pt x="0" y="19605"/>
                  </a:lnTo>
                  <a:lnTo>
                    <a:pt x="19605" y="22867"/>
                  </a:lnTo>
                  <a:lnTo>
                    <a:pt x="45701" y="19605"/>
                  </a:lnTo>
                  <a:lnTo>
                    <a:pt x="45701" y="9786"/>
                  </a:lnTo>
                  <a:lnTo>
                    <a:pt x="35915" y="9786"/>
                  </a:lnTo>
                  <a:lnTo>
                    <a:pt x="35915" y="1"/>
                  </a:lnTo>
                  <a:close/>
                </a:path>
              </a:pathLst>
            </a:custGeom>
            <a:solidFill>
              <a:srgbClr val="FF95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3106225" y="725775"/>
              <a:ext cx="1877275" cy="2121950"/>
            </a:xfrm>
            <a:custGeom>
              <a:rect b="b" l="l" r="r" t="t"/>
              <a:pathLst>
                <a:path extrusionOk="0" h="84878" w="75091">
                  <a:moveTo>
                    <a:pt x="26129" y="1"/>
                  </a:moveTo>
                  <a:lnTo>
                    <a:pt x="19605" y="3263"/>
                  </a:lnTo>
                  <a:lnTo>
                    <a:pt x="13081" y="9787"/>
                  </a:lnTo>
                  <a:lnTo>
                    <a:pt x="13081" y="22867"/>
                  </a:lnTo>
                  <a:lnTo>
                    <a:pt x="26129" y="22867"/>
                  </a:lnTo>
                  <a:cubicBezTo>
                    <a:pt x="26129" y="22867"/>
                    <a:pt x="31243" y="16197"/>
                    <a:pt x="32440" y="16197"/>
                  </a:cubicBezTo>
                  <a:cubicBezTo>
                    <a:pt x="32540" y="16197"/>
                    <a:pt x="32612" y="16243"/>
                    <a:pt x="32653" y="16343"/>
                  </a:cubicBezTo>
                  <a:cubicBezTo>
                    <a:pt x="33174" y="17615"/>
                    <a:pt x="35915" y="26129"/>
                    <a:pt x="35915" y="26129"/>
                  </a:cubicBezTo>
                  <a:lnTo>
                    <a:pt x="26129" y="39177"/>
                  </a:lnTo>
                  <a:lnTo>
                    <a:pt x="6557" y="39177"/>
                  </a:lnTo>
                  <a:lnTo>
                    <a:pt x="0" y="52225"/>
                  </a:lnTo>
                  <a:lnTo>
                    <a:pt x="0" y="71830"/>
                  </a:lnTo>
                  <a:lnTo>
                    <a:pt x="9819" y="78354"/>
                  </a:lnTo>
                  <a:lnTo>
                    <a:pt x="13081" y="84878"/>
                  </a:lnTo>
                  <a:lnTo>
                    <a:pt x="22867" y="78354"/>
                  </a:lnTo>
                  <a:lnTo>
                    <a:pt x="32653" y="78354"/>
                  </a:lnTo>
                  <a:lnTo>
                    <a:pt x="42439" y="65306"/>
                  </a:lnTo>
                  <a:lnTo>
                    <a:pt x="42439" y="45701"/>
                  </a:lnTo>
                  <a:lnTo>
                    <a:pt x="52257" y="39177"/>
                  </a:lnTo>
                  <a:lnTo>
                    <a:pt x="62043" y="42439"/>
                  </a:lnTo>
                  <a:lnTo>
                    <a:pt x="71829" y="42439"/>
                  </a:lnTo>
                  <a:lnTo>
                    <a:pt x="75091" y="39177"/>
                  </a:lnTo>
                  <a:lnTo>
                    <a:pt x="55519" y="9787"/>
                  </a:lnTo>
                  <a:lnTo>
                    <a:pt x="26129" y="1"/>
                  </a:lnTo>
                  <a:close/>
                </a:path>
              </a:pathLst>
            </a:custGeom>
            <a:solidFill>
              <a:srgbClr val="FF95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2780025" y="4724975"/>
              <a:ext cx="1631825" cy="326225"/>
            </a:xfrm>
            <a:custGeom>
              <a:rect b="b" l="l" r="r" t="t"/>
              <a:pathLst>
                <a:path extrusionOk="0" h="13049" w="65273">
                  <a:moveTo>
                    <a:pt x="0" y="0"/>
                  </a:moveTo>
                  <a:lnTo>
                    <a:pt x="0" y="13048"/>
                  </a:lnTo>
                  <a:lnTo>
                    <a:pt x="65272" y="13048"/>
                  </a:lnTo>
                  <a:lnTo>
                    <a:pt x="652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2616925" y="5051175"/>
              <a:ext cx="1958850" cy="326225"/>
            </a:xfrm>
            <a:custGeom>
              <a:rect b="b" l="l" r="r" t="t"/>
              <a:pathLst>
                <a:path extrusionOk="0" h="13049" w="78354">
                  <a:moveTo>
                    <a:pt x="0" y="0"/>
                  </a:moveTo>
                  <a:lnTo>
                    <a:pt x="0" y="13048"/>
                  </a:lnTo>
                  <a:lnTo>
                    <a:pt x="78353" y="13048"/>
                  </a:lnTo>
                  <a:lnTo>
                    <a:pt x="78353" y="0"/>
                  </a:ln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2537000" y="4971250"/>
              <a:ext cx="2117875" cy="486075"/>
            </a:xfrm>
            <a:custGeom>
              <a:rect b="b" l="l" r="r" t="t"/>
              <a:pathLst>
                <a:path extrusionOk="0" h="19443" w="84715">
                  <a:moveTo>
                    <a:pt x="78353" y="6394"/>
                  </a:moveTo>
                  <a:lnTo>
                    <a:pt x="78353" y="13049"/>
                  </a:lnTo>
                  <a:lnTo>
                    <a:pt x="6394" y="13049"/>
                  </a:lnTo>
                  <a:lnTo>
                    <a:pt x="6394" y="6394"/>
                  </a:lnTo>
                  <a:close/>
                  <a:moveTo>
                    <a:pt x="0" y="1"/>
                  </a:moveTo>
                  <a:lnTo>
                    <a:pt x="0" y="19442"/>
                  </a:lnTo>
                  <a:lnTo>
                    <a:pt x="84714" y="19442"/>
                  </a:lnTo>
                  <a:lnTo>
                    <a:pt x="8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2453825" y="1951475"/>
              <a:ext cx="163125" cy="159850"/>
            </a:xfrm>
            <a:custGeom>
              <a:rect b="b" l="l" r="r" t="t"/>
              <a:pathLst>
                <a:path extrusionOk="0" h="6394" w="6525">
                  <a:moveTo>
                    <a:pt x="0" y="0"/>
                  </a:moveTo>
                  <a:lnTo>
                    <a:pt x="0" y="6394"/>
                  </a:lnTo>
                  <a:lnTo>
                    <a:pt x="6524" y="6394"/>
                  </a:lnTo>
                  <a:lnTo>
                    <a:pt x="6524" y="0"/>
                  </a:lnTo>
                  <a:close/>
                </a:path>
              </a:pathLst>
            </a:custGeom>
            <a:solidFill>
              <a:srgbClr val="B8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2616925" y="2196925"/>
              <a:ext cx="163125" cy="159050"/>
            </a:xfrm>
            <a:custGeom>
              <a:rect b="b" l="l" r="r" t="t"/>
              <a:pathLst>
                <a:path extrusionOk="0" h="6362" w="6525">
                  <a:moveTo>
                    <a:pt x="0" y="1"/>
                  </a:moveTo>
                  <a:lnTo>
                    <a:pt x="0" y="6362"/>
                  </a:lnTo>
                  <a:lnTo>
                    <a:pt x="6524" y="6362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B8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2047700" y="238125"/>
              <a:ext cx="3505025" cy="4649975"/>
            </a:xfrm>
            <a:custGeom>
              <a:rect b="b" l="l" r="r" t="t"/>
              <a:pathLst>
                <a:path extrusionOk="0" h="185999" w="140201">
                  <a:moveTo>
                    <a:pt x="66349" y="22867"/>
                  </a:moveTo>
                  <a:cubicBezTo>
                    <a:pt x="88205" y="24595"/>
                    <a:pt x="106537" y="39013"/>
                    <a:pt x="113974" y="58748"/>
                  </a:cubicBezTo>
                  <a:lnTo>
                    <a:pt x="104906" y="58748"/>
                  </a:lnTo>
                  <a:lnTo>
                    <a:pt x="94109" y="55160"/>
                  </a:lnTo>
                  <a:lnTo>
                    <a:pt x="81583" y="63511"/>
                  </a:lnTo>
                  <a:lnTo>
                    <a:pt x="81583" y="83735"/>
                  </a:lnTo>
                  <a:lnTo>
                    <a:pt x="73395" y="94663"/>
                  </a:lnTo>
                  <a:lnTo>
                    <a:pt x="64229" y="94663"/>
                  </a:lnTo>
                  <a:lnTo>
                    <a:pt x="56661" y="99719"/>
                  </a:lnTo>
                  <a:lnTo>
                    <a:pt x="54606" y="95674"/>
                  </a:lnTo>
                  <a:lnTo>
                    <a:pt x="45538" y="89607"/>
                  </a:lnTo>
                  <a:lnTo>
                    <a:pt x="45538" y="72481"/>
                  </a:lnTo>
                  <a:lnTo>
                    <a:pt x="50855" y="61880"/>
                  </a:lnTo>
                  <a:lnTo>
                    <a:pt x="70068" y="61880"/>
                  </a:lnTo>
                  <a:lnTo>
                    <a:pt x="81811" y="46190"/>
                  </a:lnTo>
                  <a:lnTo>
                    <a:pt x="76396" y="29912"/>
                  </a:lnTo>
                  <a:lnTo>
                    <a:pt x="67132" y="39176"/>
                  </a:lnTo>
                  <a:lnTo>
                    <a:pt x="58618" y="39176"/>
                  </a:lnTo>
                  <a:lnTo>
                    <a:pt x="58618" y="30630"/>
                  </a:lnTo>
                  <a:lnTo>
                    <a:pt x="66349" y="22867"/>
                  </a:lnTo>
                  <a:close/>
                  <a:moveTo>
                    <a:pt x="57314" y="22899"/>
                  </a:moveTo>
                  <a:lnTo>
                    <a:pt x="52225" y="27988"/>
                  </a:lnTo>
                  <a:lnTo>
                    <a:pt x="52225" y="45570"/>
                  </a:lnTo>
                  <a:lnTo>
                    <a:pt x="69774" y="45570"/>
                  </a:lnTo>
                  <a:lnTo>
                    <a:pt x="73591" y="41753"/>
                  </a:lnTo>
                  <a:lnTo>
                    <a:pt x="74700" y="45048"/>
                  </a:lnTo>
                  <a:lnTo>
                    <a:pt x="66871" y="55486"/>
                  </a:lnTo>
                  <a:lnTo>
                    <a:pt x="46908" y="55486"/>
                  </a:lnTo>
                  <a:lnTo>
                    <a:pt x="39177" y="70981"/>
                  </a:lnTo>
                  <a:lnTo>
                    <a:pt x="39177" y="93032"/>
                  </a:lnTo>
                  <a:lnTo>
                    <a:pt x="49681" y="100045"/>
                  </a:lnTo>
                  <a:lnTo>
                    <a:pt x="54182" y="109048"/>
                  </a:lnTo>
                  <a:lnTo>
                    <a:pt x="66186" y="101056"/>
                  </a:lnTo>
                  <a:lnTo>
                    <a:pt x="76592" y="101056"/>
                  </a:lnTo>
                  <a:lnTo>
                    <a:pt x="87976" y="85855"/>
                  </a:lnTo>
                  <a:lnTo>
                    <a:pt x="87976" y="66936"/>
                  </a:lnTo>
                  <a:lnTo>
                    <a:pt x="95055" y="62206"/>
                  </a:lnTo>
                  <a:lnTo>
                    <a:pt x="103862" y="65142"/>
                  </a:lnTo>
                  <a:lnTo>
                    <a:pt x="115931" y="65142"/>
                  </a:lnTo>
                  <a:cubicBezTo>
                    <a:pt x="116975" y="69350"/>
                    <a:pt x="117497" y="73754"/>
                    <a:pt x="117497" y="78255"/>
                  </a:cubicBezTo>
                  <a:cubicBezTo>
                    <a:pt x="117497" y="98838"/>
                    <a:pt x="106276" y="116844"/>
                    <a:pt x="89607" y="126435"/>
                  </a:cubicBezTo>
                  <a:lnTo>
                    <a:pt x="86769" y="120791"/>
                  </a:lnTo>
                  <a:lnTo>
                    <a:pt x="78190" y="120791"/>
                  </a:lnTo>
                  <a:lnTo>
                    <a:pt x="78190" y="110973"/>
                  </a:lnTo>
                  <a:lnTo>
                    <a:pt x="51181" y="110973"/>
                  </a:lnTo>
                  <a:lnTo>
                    <a:pt x="40058" y="118410"/>
                  </a:lnTo>
                  <a:lnTo>
                    <a:pt x="34578" y="126630"/>
                  </a:lnTo>
                  <a:cubicBezTo>
                    <a:pt x="17746" y="117040"/>
                    <a:pt x="6361" y="98969"/>
                    <a:pt x="6361" y="78255"/>
                  </a:cubicBezTo>
                  <a:cubicBezTo>
                    <a:pt x="6361" y="49191"/>
                    <a:pt x="28836" y="25248"/>
                    <a:pt x="57314" y="22899"/>
                  </a:cubicBezTo>
                  <a:close/>
                  <a:moveTo>
                    <a:pt x="71797" y="117366"/>
                  </a:moveTo>
                  <a:lnTo>
                    <a:pt x="71797" y="127152"/>
                  </a:lnTo>
                  <a:lnTo>
                    <a:pt x="82822" y="127152"/>
                  </a:lnTo>
                  <a:lnTo>
                    <a:pt x="83899" y="129305"/>
                  </a:lnTo>
                  <a:cubicBezTo>
                    <a:pt x="77146" y="132208"/>
                    <a:pt x="69742" y="133839"/>
                    <a:pt x="61946" y="133839"/>
                  </a:cubicBezTo>
                  <a:cubicBezTo>
                    <a:pt x="54280" y="133839"/>
                    <a:pt x="46973" y="132274"/>
                    <a:pt x="40351" y="129468"/>
                  </a:cubicBezTo>
                  <a:lnTo>
                    <a:pt x="44657" y="123010"/>
                  </a:lnTo>
                  <a:lnTo>
                    <a:pt x="53106" y="117366"/>
                  </a:lnTo>
                  <a:close/>
                  <a:moveTo>
                    <a:pt x="86313" y="10634"/>
                  </a:moveTo>
                  <a:cubicBezTo>
                    <a:pt x="113974" y="20648"/>
                    <a:pt x="133840" y="47168"/>
                    <a:pt x="133840" y="78255"/>
                  </a:cubicBezTo>
                  <a:cubicBezTo>
                    <a:pt x="133840" y="117921"/>
                    <a:pt x="101579" y="150149"/>
                    <a:pt x="61946" y="150149"/>
                  </a:cubicBezTo>
                  <a:cubicBezTo>
                    <a:pt x="48278" y="150149"/>
                    <a:pt x="35002" y="146235"/>
                    <a:pt x="23650" y="139091"/>
                  </a:cubicBezTo>
                  <a:lnTo>
                    <a:pt x="28021" y="130088"/>
                  </a:lnTo>
                  <a:cubicBezTo>
                    <a:pt x="37774" y="136482"/>
                    <a:pt x="49420" y="140233"/>
                    <a:pt x="61946" y="140233"/>
                  </a:cubicBezTo>
                  <a:cubicBezTo>
                    <a:pt x="96099" y="140233"/>
                    <a:pt x="123891" y="112441"/>
                    <a:pt x="123891" y="78255"/>
                  </a:cubicBezTo>
                  <a:cubicBezTo>
                    <a:pt x="123891" y="51083"/>
                    <a:pt x="106309" y="27955"/>
                    <a:pt x="81909" y="19637"/>
                  </a:cubicBezTo>
                  <a:lnTo>
                    <a:pt x="86313" y="10634"/>
                  </a:lnTo>
                  <a:close/>
                  <a:moveTo>
                    <a:pt x="61946" y="0"/>
                  </a:moveTo>
                  <a:lnTo>
                    <a:pt x="61946" y="6393"/>
                  </a:lnTo>
                  <a:cubicBezTo>
                    <a:pt x="68209" y="6393"/>
                    <a:pt x="74309" y="7209"/>
                    <a:pt x="80147" y="8710"/>
                  </a:cubicBezTo>
                  <a:lnTo>
                    <a:pt x="75679" y="17843"/>
                  </a:lnTo>
                  <a:cubicBezTo>
                    <a:pt x="71242" y="16864"/>
                    <a:pt x="66675" y="16310"/>
                    <a:pt x="61946" y="16310"/>
                  </a:cubicBezTo>
                  <a:cubicBezTo>
                    <a:pt x="27793" y="16310"/>
                    <a:pt x="0" y="44102"/>
                    <a:pt x="0" y="78255"/>
                  </a:cubicBezTo>
                  <a:cubicBezTo>
                    <a:pt x="0" y="97599"/>
                    <a:pt x="8873" y="114887"/>
                    <a:pt x="22802" y="126239"/>
                  </a:cubicBezTo>
                  <a:lnTo>
                    <a:pt x="18333" y="135405"/>
                  </a:lnTo>
                  <a:cubicBezTo>
                    <a:pt x="14908" y="132795"/>
                    <a:pt x="11711" y="129892"/>
                    <a:pt x="8808" y="126696"/>
                  </a:cubicBezTo>
                  <a:lnTo>
                    <a:pt x="4078" y="130969"/>
                  </a:lnTo>
                  <a:cubicBezTo>
                    <a:pt x="18170" y="146431"/>
                    <a:pt x="37937" y="155597"/>
                    <a:pt x="58749" y="156477"/>
                  </a:cubicBezTo>
                  <a:lnTo>
                    <a:pt x="58749" y="176278"/>
                  </a:lnTo>
                  <a:lnTo>
                    <a:pt x="26096" y="176278"/>
                  </a:lnTo>
                  <a:lnTo>
                    <a:pt x="26096" y="185998"/>
                  </a:lnTo>
                  <a:lnTo>
                    <a:pt x="32490" y="185998"/>
                  </a:lnTo>
                  <a:lnTo>
                    <a:pt x="32490" y="182639"/>
                  </a:lnTo>
                  <a:lnTo>
                    <a:pt x="91401" y="182639"/>
                  </a:lnTo>
                  <a:lnTo>
                    <a:pt x="91401" y="185998"/>
                  </a:lnTo>
                  <a:lnTo>
                    <a:pt x="97762" y="185998"/>
                  </a:lnTo>
                  <a:lnTo>
                    <a:pt x="97762" y="176278"/>
                  </a:lnTo>
                  <a:lnTo>
                    <a:pt x="65142" y="176278"/>
                  </a:lnTo>
                  <a:lnTo>
                    <a:pt x="65142" y="156477"/>
                  </a:lnTo>
                  <a:cubicBezTo>
                    <a:pt x="106831" y="154781"/>
                    <a:pt x="140201" y="120367"/>
                    <a:pt x="140201" y="78255"/>
                  </a:cubicBezTo>
                  <a:cubicBezTo>
                    <a:pt x="140201" y="35099"/>
                    <a:pt x="105102" y="0"/>
                    <a:pt x="61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31"/>
          <p:cNvGrpSpPr/>
          <p:nvPr/>
        </p:nvGrpSpPr>
        <p:grpSpPr>
          <a:xfrm>
            <a:off x="1162956" y="3413025"/>
            <a:ext cx="382567" cy="365593"/>
            <a:chOff x="1190625" y="265850"/>
            <a:chExt cx="5219200" cy="5163750"/>
          </a:xfrm>
        </p:grpSpPr>
        <p:sp>
          <p:nvSpPr>
            <p:cNvPr id="908" name="Google Shape;908;p31"/>
            <p:cNvSpPr/>
            <p:nvPr/>
          </p:nvSpPr>
          <p:spPr>
            <a:xfrm>
              <a:off x="1318650" y="1106625"/>
              <a:ext cx="4963125" cy="640175"/>
            </a:xfrm>
            <a:custGeom>
              <a:rect b="b" l="l" r="r" t="t"/>
              <a:pathLst>
                <a:path extrusionOk="0" h="25607" w="198525">
                  <a:moveTo>
                    <a:pt x="12820" y="0"/>
                  </a:moveTo>
                  <a:lnTo>
                    <a:pt x="0" y="25607"/>
                  </a:lnTo>
                  <a:lnTo>
                    <a:pt x="198525" y="25607"/>
                  </a:lnTo>
                  <a:lnTo>
                    <a:pt x="185705" y="0"/>
                  </a:lnTo>
                  <a:close/>
                </a:path>
              </a:pathLst>
            </a:custGeom>
            <a:solidFill>
              <a:srgbClr val="FF95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1478475" y="385725"/>
              <a:ext cx="4643475" cy="1681575"/>
            </a:xfrm>
            <a:custGeom>
              <a:rect b="b" l="l" r="r" t="t"/>
              <a:pathLst>
                <a:path extrusionOk="0" h="67263" w="185739">
                  <a:moveTo>
                    <a:pt x="92870" y="0"/>
                  </a:moveTo>
                  <a:lnTo>
                    <a:pt x="70460" y="25639"/>
                  </a:lnTo>
                  <a:lnTo>
                    <a:pt x="70460" y="54443"/>
                  </a:lnTo>
                  <a:lnTo>
                    <a:pt x="1" y="54443"/>
                  </a:lnTo>
                  <a:lnTo>
                    <a:pt x="1" y="67262"/>
                  </a:lnTo>
                  <a:lnTo>
                    <a:pt x="185738" y="67262"/>
                  </a:lnTo>
                  <a:lnTo>
                    <a:pt x="185738" y="54443"/>
                  </a:lnTo>
                  <a:lnTo>
                    <a:pt x="115279" y="54443"/>
                  </a:lnTo>
                  <a:lnTo>
                    <a:pt x="115279" y="25639"/>
                  </a:lnTo>
                  <a:lnTo>
                    <a:pt x="92870" y="0"/>
                  </a:lnTo>
                  <a:close/>
                </a:path>
              </a:pathLst>
            </a:custGeom>
            <a:solidFill>
              <a:srgbClr val="B8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1558400" y="2067275"/>
              <a:ext cx="4483625" cy="3282400"/>
            </a:xfrm>
            <a:custGeom>
              <a:rect b="b" l="l" r="r" t="t"/>
              <a:pathLst>
                <a:path extrusionOk="0" h="131296" w="179345">
                  <a:moveTo>
                    <a:pt x="1" y="0"/>
                  </a:moveTo>
                  <a:lnTo>
                    <a:pt x="1" y="131295"/>
                  </a:lnTo>
                  <a:lnTo>
                    <a:pt x="179345" y="131295"/>
                  </a:lnTo>
                  <a:lnTo>
                    <a:pt x="179345" y="0"/>
                  </a:lnTo>
                  <a:close/>
                </a:path>
              </a:pathLst>
            </a:custGeom>
            <a:solidFill>
              <a:srgbClr val="4C64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1558400" y="2067275"/>
              <a:ext cx="3282400" cy="3282400"/>
            </a:xfrm>
            <a:custGeom>
              <a:rect b="b" l="l" r="r" t="t"/>
              <a:pathLst>
                <a:path extrusionOk="0" h="131296" w="131296">
                  <a:moveTo>
                    <a:pt x="1" y="0"/>
                  </a:moveTo>
                  <a:lnTo>
                    <a:pt x="1" y="131295"/>
                  </a:lnTo>
                  <a:lnTo>
                    <a:pt x="131296" y="131295"/>
                  </a:lnTo>
                  <a:lnTo>
                    <a:pt x="131296" y="0"/>
                  </a:lnTo>
                  <a:close/>
                </a:path>
              </a:pathLst>
            </a:custGeom>
            <a:solidFill>
              <a:srgbClr val="4C64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3071150" y="4869325"/>
              <a:ext cx="1450800" cy="560275"/>
            </a:xfrm>
            <a:custGeom>
              <a:rect b="b" l="l" r="r" t="t"/>
              <a:pathLst>
                <a:path extrusionOk="0" h="22411" w="58032">
                  <a:moveTo>
                    <a:pt x="16343" y="0"/>
                  </a:moveTo>
                  <a:lnTo>
                    <a:pt x="0" y="22410"/>
                  </a:lnTo>
                  <a:lnTo>
                    <a:pt x="58031" y="22410"/>
                  </a:lnTo>
                  <a:lnTo>
                    <a:pt x="41982" y="0"/>
                  </a:lnTo>
                  <a:close/>
                </a:path>
              </a:pathLst>
            </a:custGeom>
            <a:solidFill>
              <a:srgbClr val="A5C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1958800" y="2467675"/>
              <a:ext cx="400450" cy="2161100"/>
            </a:xfrm>
            <a:custGeom>
              <a:rect b="b" l="l" r="r" t="t"/>
              <a:pathLst>
                <a:path extrusionOk="0" h="86444" w="16018">
                  <a:moveTo>
                    <a:pt x="1" y="1"/>
                  </a:moveTo>
                  <a:lnTo>
                    <a:pt x="1" y="86443"/>
                  </a:lnTo>
                  <a:lnTo>
                    <a:pt x="16017" y="86443"/>
                  </a:lnTo>
                  <a:lnTo>
                    <a:pt x="16017" y="1"/>
                  </a:lnTo>
                  <a:close/>
                </a:path>
              </a:pathLst>
            </a:custGeom>
            <a:solidFill>
              <a:srgbClr val="B8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2679700" y="2467675"/>
              <a:ext cx="400450" cy="2161100"/>
            </a:xfrm>
            <a:custGeom>
              <a:rect b="b" l="l" r="r" t="t"/>
              <a:pathLst>
                <a:path extrusionOk="0" h="86444" w="16018">
                  <a:moveTo>
                    <a:pt x="1" y="1"/>
                  </a:moveTo>
                  <a:lnTo>
                    <a:pt x="1" y="86443"/>
                  </a:lnTo>
                  <a:lnTo>
                    <a:pt x="16017" y="86443"/>
                  </a:lnTo>
                  <a:lnTo>
                    <a:pt x="16017" y="1"/>
                  </a:lnTo>
                  <a:close/>
                </a:path>
              </a:pathLst>
            </a:custGeom>
            <a:solidFill>
              <a:srgbClr val="B8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1958800" y="2467675"/>
              <a:ext cx="400450" cy="1520925"/>
            </a:xfrm>
            <a:custGeom>
              <a:rect b="b" l="l" r="r" t="t"/>
              <a:pathLst>
                <a:path extrusionOk="0" h="60837" w="16018">
                  <a:moveTo>
                    <a:pt x="1" y="1"/>
                  </a:moveTo>
                  <a:lnTo>
                    <a:pt x="1" y="60837"/>
                  </a:lnTo>
                  <a:lnTo>
                    <a:pt x="16017" y="60837"/>
                  </a:lnTo>
                  <a:lnTo>
                    <a:pt x="160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2679700" y="2467675"/>
              <a:ext cx="400450" cy="879950"/>
            </a:xfrm>
            <a:custGeom>
              <a:rect b="b" l="l" r="r" t="t"/>
              <a:pathLst>
                <a:path extrusionOk="0" h="35198" w="16018">
                  <a:moveTo>
                    <a:pt x="1" y="1"/>
                  </a:moveTo>
                  <a:lnTo>
                    <a:pt x="1" y="35198"/>
                  </a:lnTo>
                  <a:lnTo>
                    <a:pt x="16017" y="35198"/>
                  </a:lnTo>
                  <a:lnTo>
                    <a:pt x="160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4521100" y="2467675"/>
              <a:ext cx="399625" cy="2161100"/>
            </a:xfrm>
            <a:custGeom>
              <a:rect b="b" l="l" r="r" t="t"/>
              <a:pathLst>
                <a:path extrusionOk="0" h="86444" w="15985">
                  <a:moveTo>
                    <a:pt x="1" y="1"/>
                  </a:moveTo>
                  <a:lnTo>
                    <a:pt x="1" y="86443"/>
                  </a:lnTo>
                  <a:lnTo>
                    <a:pt x="15984" y="86443"/>
                  </a:lnTo>
                  <a:lnTo>
                    <a:pt x="15984" y="1"/>
                  </a:lnTo>
                  <a:close/>
                </a:path>
              </a:pathLst>
            </a:custGeom>
            <a:solidFill>
              <a:srgbClr val="B8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5241175" y="2467675"/>
              <a:ext cx="400450" cy="2161100"/>
            </a:xfrm>
            <a:custGeom>
              <a:rect b="b" l="l" r="r" t="t"/>
              <a:pathLst>
                <a:path extrusionOk="0" h="86444" w="16018">
                  <a:moveTo>
                    <a:pt x="1" y="1"/>
                  </a:moveTo>
                  <a:lnTo>
                    <a:pt x="1" y="86443"/>
                  </a:lnTo>
                  <a:lnTo>
                    <a:pt x="16017" y="86443"/>
                  </a:lnTo>
                  <a:lnTo>
                    <a:pt x="16017" y="1"/>
                  </a:lnTo>
                  <a:close/>
                </a:path>
              </a:pathLst>
            </a:custGeom>
            <a:solidFill>
              <a:srgbClr val="B8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4521100" y="2467675"/>
              <a:ext cx="399625" cy="400450"/>
            </a:xfrm>
            <a:custGeom>
              <a:rect b="b" l="l" r="r" t="t"/>
              <a:pathLst>
                <a:path extrusionOk="0" h="16018" w="15985">
                  <a:moveTo>
                    <a:pt x="1" y="1"/>
                  </a:moveTo>
                  <a:lnTo>
                    <a:pt x="1" y="16017"/>
                  </a:lnTo>
                  <a:lnTo>
                    <a:pt x="15984" y="16017"/>
                  </a:lnTo>
                  <a:lnTo>
                    <a:pt x="15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5241175" y="2467675"/>
              <a:ext cx="400450" cy="1520925"/>
            </a:xfrm>
            <a:custGeom>
              <a:rect b="b" l="l" r="r" t="t"/>
              <a:pathLst>
                <a:path extrusionOk="0" h="60837" w="16018">
                  <a:moveTo>
                    <a:pt x="1" y="1"/>
                  </a:moveTo>
                  <a:lnTo>
                    <a:pt x="1" y="60837"/>
                  </a:lnTo>
                  <a:lnTo>
                    <a:pt x="16017" y="60837"/>
                  </a:lnTo>
                  <a:lnTo>
                    <a:pt x="160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3479700" y="3027925"/>
              <a:ext cx="641025" cy="1841425"/>
            </a:xfrm>
            <a:custGeom>
              <a:rect b="b" l="l" r="r" t="t"/>
              <a:pathLst>
                <a:path extrusionOk="0" h="73657" w="25641">
                  <a:moveTo>
                    <a:pt x="1" y="1"/>
                  </a:moveTo>
                  <a:lnTo>
                    <a:pt x="1" y="73656"/>
                  </a:lnTo>
                  <a:lnTo>
                    <a:pt x="25640" y="73656"/>
                  </a:lnTo>
                  <a:lnTo>
                    <a:pt x="256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1479300" y="2227100"/>
              <a:ext cx="158225" cy="2961925"/>
            </a:xfrm>
            <a:custGeom>
              <a:rect b="b" l="l" r="r" t="t"/>
              <a:pathLst>
                <a:path extrusionOk="0" h="118477" w="6329">
                  <a:moveTo>
                    <a:pt x="0" y="1"/>
                  </a:moveTo>
                  <a:lnTo>
                    <a:pt x="0" y="118476"/>
                  </a:lnTo>
                  <a:lnTo>
                    <a:pt x="6329" y="118476"/>
                  </a:lnTo>
                  <a:lnTo>
                    <a:pt x="6329" y="1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5962900" y="2227100"/>
              <a:ext cx="158225" cy="2961925"/>
            </a:xfrm>
            <a:custGeom>
              <a:rect b="b" l="l" r="r" t="t"/>
              <a:pathLst>
                <a:path extrusionOk="0" h="118477" w="6329">
                  <a:moveTo>
                    <a:pt x="0" y="1"/>
                  </a:moveTo>
                  <a:lnTo>
                    <a:pt x="0" y="118476"/>
                  </a:lnTo>
                  <a:lnTo>
                    <a:pt x="6329" y="118476"/>
                  </a:lnTo>
                  <a:lnTo>
                    <a:pt x="63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3721100" y="1106625"/>
              <a:ext cx="158225" cy="480350"/>
            </a:xfrm>
            <a:custGeom>
              <a:rect b="b" l="l" r="r" t="t"/>
              <a:pathLst>
                <a:path extrusionOk="0" h="19214" w="6329">
                  <a:moveTo>
                    <a:pt x="0" y="0"/>
                  </a:moveTo>
                  <a:lnTo>
                    <a:pt x="0" y="19213"/>
                  </a:lnTo>
                  <a:lnTo>
                    <a:pt x="6329" y="19213"/>
                  </a:lnTo>
                  <a:lnTo>
                    <a:pt x="63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1190625" y="265850"/>
              <a:ext cx="5219200" cy="1560050"/>
            </a:xfrm>
            <a:custGeom>
              <a:rect b="b" l="l" r="r" t="t"/>
              <a:pathLst>
                <a:path extrusionOk="0" h="62402" w="208768">
                  <a:moveTo>
                    <a:pt x="104384" y="0"/>
                  </a:moveTo>
                  <a:lnTo>
                    <a:pt x="78810" y="29227"/>
                  </a:lnTo>
                  <a:lnTo>
                    <a:pt x="78810" y="56074"/>
                  </a:lnTo>
                  <a:lnTo>
                    <a:pt x="10243" y="56074"/>
                  </a:lnTo>
                  <a:lnTo>
                    <a:pt x="19866" y="36795"/>
                  </a:lnTo>
                  <a:lnTo>
                    <a:pt x="75580" y="36795"/>
                  </a:lnTo>
                  <a:lnTo>
                    <a:pt x="75580" y="30467"/>
                  </a:lnTo>
                  <a:lnTo>
                    <a:pt x="15984" y="30467"/>
                  </a:lnTo>
                  <a:lnTo>
                    <a:pt x="0" y="62402"/>
                  </a:lnTo>
                  <a:lnTo>
                    <a:pt x="85138" y="62402"/>
                  </a:lnTo>
                  <a:lnTo>
                    <a:pt x="85138" y="31609"/>
                  </a:lnTo>
                  <a:lnTo>
                    <a:pt x="104384" y="9623"/>
                  </a:lnTo>
                  <a:lnTo>
                    <a:pt x="123629" y="31609"/>
                  </a:lnTo>
                  <a:lnTo>
                    <a:pt x="123629" y="62402"/>
                  </a:lnTo>
                  <a:lnTo>
                    <a:pt x="208767" y="62402"/>
                  </a:lnTo>
                  <a:lnTo>
                    <a:pt x="192783" y="30467"/>
                  </a:lnTo>
                  <a:lnTo>
                    <a:pt x="133187" y="30467"/>
                  </a:lnTo>
                  <a:lnTo>
                    <a:pt x="133187" y="36795"/>
                  </a:lnTo>
                  <a:lnTo>
                    <a:pt x="188902" y="36795"/>
                  </a:lnTo>
                  <a:lnTo>
                    <a:pt x="198524" y="56074"/>
                  </a:lnTo>
                  <a:lnTo>
                    <a:pt x="129958" y="56074"/>
                  </a:lnTo>
                  <a:lnTo>
                    <a:pt x="129958" y="29227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1399375" y="1907425"/>
              <a:ext cx="4801675" cy="238975"/>
            </a:xfrm>
            <a:custGeom>
              <a:rect b="b" l="l" r="r" t="t"/>
              <a:pathLst>
                <a:path extrusionOk="0" h="9559" w="192067">
                  <a:moveTo>
                    <a:pt x="1" y="1"/>
                  </a:moveTo>
                  <a:lnTo>
                    <a:pt x="1" y="9558"/>
                  </a:lnTo>
                  <a:lnTo>
                    <a:pt x="192066" y="9558"/>
                  </a:lnTo>
                  <a:lnTo>
                    <a:pt x="192066" y="1"/>
                  </a:lnTo>
                  <a:lnTo>
                    <a:pt x="185738" y="1"/>
                  </a:lnTo>
                  <a:lnTo>
                    <a:pt x="185738" y="3230"/>
                  </a:lnTo>
                  <a:lnTo>
                    <a:pt x="6329" y="3230"/>
                  </a:lnTo>
                  <a:lnTo>
                    <a:pt x="63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3080125" y="5270550"/>
              <a:ext cx="1441000" cy="158225"/>
            </a:xfrm>
            <a:custGeom>
              <a:rect b="b" l="l" r="r" t="t"/>
              <a:pathLst>
                <a:path extrusionOk="0" h="6329" w="57640">
                  <a:moveTo>
                    <a:pt x="0" y="0"/>
                  </a:moveTo>
                  <a:lnTo>
                    <a:pt x="0" y="6328"/>
                  </a:lnTo>
                  <a:lnTo>
                    <a:pt x="57640" y="6328"/>
                  </a:lnTo>
                  <a:lnTo>
                    <a:pt x="57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4601025" y="5270550"/>
              <a:ext cx="1760675" cy="158225"/>
            </a:xfrm>
            <a:custGeom>
              <a:rect b="b" l="l" r="r" t="t"/>
              <a:pathLst>
                <a:path extrusionOk="0" h="6329" w="70427">
                  <a:moveTo>
                    <a:pt x="0" y="0"/>
                  </a:moveTo>
                  <a:lnTo>
                    <a:pt x="0" y="6328"/>
                  </a:lnTo>
                  <a:lnTo>
                    <a:pt x="70427" y="6328"/>
                  </a:lnTo>
                  <a:lnTo>
                    <a:pt x="7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1238725" y="5270550"/>
              <a:ext cx="1760675" cy="158225"/>
            </a:xfrm>
            <a:custGeom>
              <a:rect b="b" l="l" r="r" t="t"/>
              <a:pathLst>
                <a:path extrusionOk="0" h="6329" w="70427">
                  <a:moveTo>
                    <a:pt x="1" y="0"/>
                  </a:moveTo>
                  <a:lnTo>
                    <a:pt x="1" y="6328"/>
                  </a:lnTo>
                  <a:lnTo>
                    <a:pt x="70427" y="6328"/>
                  </a:lnTo>
                  <a:lnTo>
                    <a:pt x="7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3239950" y="5029975"/>
              <a:ext cx="1120525" cy="158225"/>
            </a:xfrm>
            <a:custGeom>
              <a:rect b="b" l="l" r="r" t="t"/>
              <a:pathLst>
                <a:path extrusionOk="0" h="6329" w="44821">
                  <a:moveTo>
                    <a:pt x="1" y="0"/>
                  </a:moveTo>
                  <a:lnTo>
                    <a:pt x="1" y="6329"/>
                  </a:lnTo>
                  <a:lnTo>
                    <a:pt x="44820" y="6329"/>
                  </a:lnTo>
                  <a:lnTo>
                    <a:pt x="44820" y="0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3400600" y="2948825"/>
              <a:ext cx="799225" cy="1759875"/>
            </a:xfrm>
            <a:custGeom>
              <a:rect b="b" l="l" r="r" t="t"/>
              <a:pathLst>
                <a:path extrusionOk="0" h="70395" w="31969">
                  <a:moveTo>
                    <a:pt x="1" y="0"/>
                  </a:moveTo>
                  <a:lnTo>
                    <a:pt x="1" y="70394"/>
                  </a:lnTo>
                  <a:lnTo>
                    <a:pt x="6329" y="70394"/>
                  </a:lnTo>
                  <a:lnTo>
                    <a:pt x="6329" y="6329"/>
                  </a:lnTo>
                  <a:lnTo>
                    <a:pt x="25640" y="6329"/>
                  </a:lnTo>
                  <a:lnTo>
                    <a:pt x="25640" y="70394"/>
                  </a:lnTo>
                  <a:lnTo>
                    <a:pt x="31968" y="70394"/>
                  </a:lnTo>
                  <a:lnTo>
                    <a:pt x="319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1879700" y="2388575"/>
              <a:ext cx="558650" cy="2319300"/>
            </a:xfrm>
            <a:custGeom>
              <a:rect b="b" l="l" r="r" t="t"/>
              <a:pathLst>
                <a:path extrusionOk="0" h="92772" w="22346">
                  <a:moveTo>
                    <a:pt x="16017" y="6329"/>
                  </a:moveTo>
                  <a:lnTo>
                    <a:pt x="16017" y="60837"/>
                  </a:lnTo>
                  <a:lnTo>
                    <a:pt x="6329" y="60837"/>
                  </a:lnTo>
                  <a:lnTo>
                    <a:pt x="6329" y="6329"/>
                  </a:lnTo>
                  <a:close/>
                  <a:moveTo>
                    <a:pt x="16017" y="67165"/>
                  </a:moveTo>
                  <a:lnTo>
                    <a:pt x="16017" y="86443"/>
                  </a:lnTo>
                  <a:lnTo>
                    <a:pt x="6329" y="86443"/>
                  </a:lnTo>
                  <a:lnTo>
                    <a:pt x="6329" y="67165"/>
                  </a:lnTo>
                  <a:close/>
                  <a:moveTo>
                    <a:pt x="1" y="1"/>
                  </a:moveTo>
                  <a:lnTo>
                    <a:pt x="1" y="92771"/>
                  </a:lnTo>
                  <a:lnTo>
                    <a:pt x="22345" y="92771"/>
                  </a:lnTo>
                  <a:lnTo>
                    <a:pt x="22345" y="1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2600600" y="2388575"/>
              <a:ext cx="557825" cy="2319300"/>
            </a:xfrm>
            <a:custGeom>
              <a:rect b="b" l="l" r="r" t="t"/>
              <a:pathLst>
                <a:path extrusionOk="0" h="92772" w="22313">
                  <a:moveTo>
                    <a:pt x="16017" y="6329"/>
                  </a:moveTo>
                  <a:lnTo>
                    <a:pt x="16017" y="35230"/>
                  </a:lnTo>
                  <a:lnTo>
                    <a:pt x="6329" y="35230"/>
                  </a:lnTo>
                  <a:lnTo>
                    <a:pt x="6329" y="6329"/>
                  </a:lnTo>
                  <a:close/>
                  <a:moveTo>
                    <a:pt x="16017" y="41526"/>
                  </a:moveTo>
                  <a:lnTo>
                    <a:pt x="16017" y="86443"/>
                  </a:lnTo>
                  <a:lnTo>
                    <a:pt x="6329" y="86443"/>
                  </a:lnTo>
                  <a:lnTo>
                    <a:pt x="6329" y="41526"/>
                  </a:lnTo>
                  <a:close/>
                  <a:moveTo>
                    <a:pt x="1" y="1"/>
                  </a:moveTo>
                  <a:lnTo>
                    <a:pt x="1" y="92771"/>
                  </a:lnTo>
                  <a:lnTo>
                    <a:pt x="22313" y="92771"/>
                  </a:lnTo>
                  <a:lnTo>
                    <a:pt x="223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4442000" y="2388575"/>
              <a:ext cx="557825" cy="2319300"/>
            </a:xfrm>
            <a:custGeom>
              <a:rect b="b" l="l" r="r" t="t"/>
              <a:pathLst>
                <a:path extrusionOk="0" h="92772" w="22313">
                  <a:moveTo>
                    <a:pt x="15984" y="6329"/>
                  </a:moveTo>
                  <a:lnTo>
                    <a:pt x="15984" y="16017"/>
                  </a:lnTo>
                  <a:lnTo>
                    <a:pt x="6296" y="16017"/>
                  </a:lnTo>
                  <a:lnTo>
                    <a:pt x="6296" y="6329"/>
                  </a:lnTo>
                  <a:close/>
                  <a:moveTo>
                    <a:pt x="15984" y="22313"/>
                  </a:moveTo>
                  <a:lnTo>
                    <a:pt x="15984" y="86443"/>
                  </a:lnTo>
                  <a:lnTo>
                    <a:pt x="6296" y="86443"/>
                  </a:lnTo>
                  <a:lnTo>
                    <a:pt x="6296" y="22313"/>
                  </a:lnTo>
                  <a:close/>
                  <a:moveTo>
                    <a:pt x="0" y="1"/>
                  </a:moveTo>
                  <a:lnTo>
                    <a:pt x="0" y="92771"/>
                  </a:lnTo>
                  <a:lnTo>
                    <a:pt x="22312" y="92771"/>
                  </a:lnTo>
                  <a:lnTo>
                    <a:pt x="22312" y="1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5162075" y="2388575"/>
              <a:ext cx="558650" cy="2319300"/>
            </a:xfrm>
            <a:custGeom>
              <a:rect b="b" l="l" r="r" t="t"/>
              <a:pathLst>
                <a:path extrusionOk="0" h="92772" w="22346">
                  <a:moveTo>
                    <a:pt x="16017" y="6329"/>
                  </a:moveTo>
                  <a:lnTo>
                    <a:pt x="16017" y="60837"/>
                  </a:lnTo>
                  <a:lnTo>
                    <a:pt x="6329" y="60837"/>
                  </a:lnTo>
                  <a:lnTo>
                    <a:pt x="6329" y="6329"/>
                  </a:lnTo>
                  <a:close/>
                  <a:moveTo>
                    <a:pt x="16017" y="67165"/>
                  </a:moveTo>
                  <a:lnTo>
                    <a:pt x="16017" y="86443"/>
                  </a:lnTo>
                  <a:lnTo>
                    <a:pt x="6329" y="86443"/>
                  </a:lnTo>
                  <a:lnTo>
                    <a:pt x="6329" y="67165"/>
                  </a:lnTo>
                  <a:close/>
                  <a:moveTo>
                    <a:pt x="1" y="1"/>
                  </a:moveTo>
                  <a:lnTo>
                    <a:pt x="1" y="92771"/>
                  </a:lnTo>
                  <a:lnTo>
                    <a:pt x="22345" y="92771"/>
                  </a:lnTo>
                  <a:lnTo>
                    <a:pt x="22345" y="1"/>
                  </a:ln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3641175" y="3988575"/>
              <a:ext cx="158225" cy="159875"/>
            </a:xfrm>
            <a:custGeom>
              <a:rect b="b" l="l" r="r" t="t"/>
              <a:pathLst>
                <a:path extrusionOk="0" h="6395" w="6329">
                  <a:moveTo>
                    <a:pt x="1" y="1"/>
                  </a:moveTo>
                  <a:lnTo>
                    <a:pt x="1" y="6394"/>
                  </a:lnTo>
                  <a:lnTo>
                    <a:pt x="6329" y="6394"/>
                  </a:lnTo>
                  <a:lnTo>
                    <a:pt x="6329" y="1"/>
                  </a:lnTo>
                  <a:close/>
                </a:path>
              </a:pathLst>
            </a:custGeom>
            <a:solidFill>
              <a:srgbClr val="B8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3399800" y="4790225"/>
              <a:ext cx="800825" cy="158225"/>
            </a:xfrm>
            <a:custGeom>
              <a:rect b="b" l="l" r="r" t="t"/>
              <a:pathLst>
                <a:path extrusionOk="0" h="6329" w="32033">
                  <a:moveTo>
                    <a:pt x="0" y="0"/>
                  </a:moveTo>
                  <a:lnTo>
                    <a:pt x="0" y="6328"/>
                  </a:lnTo>
                  <a:lnTo>
                    <a:pt x="32033" y="6328"/>
                  </a:lnTo>
                  <a:lnTo>
                    <a:pt x="320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8" name="Google Shape;938;p31"/>
          <p:cNvSpPr txBox="1"/>
          <p:nvPr/>
        </p:nvSpPr>
        <p:spPr>
          <a:xfrm>
            <a:off x="1023900" y="895600"/>
            <a:ext cx="6924600" cy="3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chemeClr val="accent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Speech-to-text</a:t>
            </a: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software bypasses the tasks of handwriting and spelling, allowing the student to concentrate on developing their ideas and planning their work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(Young, 2014). </a:t>
            </a:r>
            <a:endParaRPr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chemeClr val="accent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Computer-assisted instruction</a:t>
            </a: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provides students with dynamic feedback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(Young, 2014).</a:t>
            </a:r>
            <a:endParaRPr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2"/>
          <p:cNvSpPr/>
          <p:nvPr/>
        </p:nvSpPr>
        <p:spPr>
          <a:xfrm>
            <a:off x="-583155" y="6088800"/>
            <a:ext cx="10653209" cy="159065"/>
          </a:xfrm>
          <a:custGeom>
            <a:rect b="b" l="l" r="r" t="t"/>
            <a:pathLst>
              <a:path extrusionOk="0" h="4089" w="273857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rgbClr val="AFD2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4" name="Google Shape;944;p32"/>
          <p:cNvGrpSpPr/>
          <p:nvPr/>
        </p:nvGrpSpPr>
        <p:grpSpPr>
          <a:xfrm flipH="1" rot="132037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945" name="Google Shape;945;p32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946" name="Google Shape;946;p32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48" name="Google Shape;948;p32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32"/>
          <p:cNvGrpSpPr/>
          <p:nvPr/>
        </p:nvGrpSpPr>
        <p:grpSpPr>
          <a:xfrm flipH="1" rot="-10569166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950" name="Google Shape;950;p32"/>
            <p:cNvGrpSpPr/>
            <p:nvPr/>
          </p:nvGrpSpPr>
          <p:grpSpPr>
            <a:xfrm flipH="1" rot="-617154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951" name="Google Shape;951;p32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rect b="b" l="l" r="r" t="t"/>
                <a:pathLst>
                  <a:path extrusionOk="0" h="59625" w="28598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rect b="b" l="l" r="r" t="t"/>
                <a:pathLst>
                  <a:path extrusionOk="0" h="1580" w="2081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rgbClr val="FF95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53" name="Google Shape;953;p32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4" name="Google Shape;954;p32"/>
          <p:cNvSpPr txBox="1"/>
          <p:nvPr/>
        </p:nvSpPr>
        <p:spPr>
          <a:xfrm>
            <a:off x="1026725" y="857100"/>
            <a:ext cx="6900900" cy="30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Cons:</a:t>
            </a:r>
            <a:endParaRPr b="1" sz="16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-Some AT devices and services are financially unobtainable (most students with IEP’s do not receive funding) (Akpan &amp; Beard, 2014)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-Educators acknowledge the potential of assistive technology, but they may feel overwhelmed by the responsibility of understanding and using this technology with their students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(Young, 2014).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-Many teachers feel that they lack the knowledge and support to more fully integrate assistive technology into the curriculum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(Young, 2014).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55" name="Google Shape;955;p32"/>
          <p:cNvGrpSpPr/>
          <p:nvPr/>
        </p:nvGrpSpPr>
        <p:grpSpPr>
          <a:xfrm>
            <a:off x="6363513" y="3981965"/>
            <a:ext cx="1697226" cy="604018"/>
            <a:chOff x="-5302450" y="3084350"/>
            <a:chExt cx="1519450" cy="540750"/>
          </a:xfrm>
        </p:grpSpPr>
        <p:sp>
          <p:nvSpPr>
            <p:cNvPr id="956" name="Google Shape;956;p32"/>
            <p:cNvSpPr/>
            <p:nvPr/>
          </p:nvSpPr>
          <p:spPr>
            <a:xfrm>
              <a:off x="-4388300" y="3084350"/>
              <a:ext cx="584625" cy="269450"/>
            </a:xfrm>
            <a:custGeom>
              <a:rect b="b" l="l" r="r" t="t"/>
              <a:pathLst>
                <a:path extrusionOk="0" h="10778" w="23385">
                  <a:moveTo>
                    <a:pt x="4286" y="1"/>
                  </a:moveTo>
                  <a:cubicBezTo>
                    <a:pt x="3334" y="1"/>
                    <a:pt x="2281" y="326"/>
                    <a:pt x="1454" y="953"/>
                  </a:cubicBezTo>
                  <a:cubicBezTo>
                    <a:pt x="1028" y="1254"/>
                    <a:pt x="627" y="1680"/>
                    <a:pt x="402" y="2206"/>
                  </a:cubicBezTo>
                  <a:cubicBezTo>
                    <a:pt x="101" y="2732"/>
                    <a:pt x="1" y="3259"/>
                    <a:pt x="1" y="3885"/>
                  </a:cubicBezTo>
                  <a:cubicBezTo>
                    <a:pt x="1" y="4612"/>
                    <a:pt x="201" y="5339"/>
                    <a:pt x="527" y="6166"/>
                  </a:cubicBezTo>
                  <a:lnTo>
                    <a:pt x="2181" y="5339"/>
                  </a:lnTo>
                  <a:cubicBezTo>
                    <a:pt x="1981" y="4712"/>
                    <a:pt x="1880" y="4286"/>
                    <a:pt x="1880" y="3885"/>
                  </a:cubicBezTo>
                  <a:cubicBezTo>
                    <a:pt x="1880" y="3559"/>
                    <a:pt x="1880" y="3259"/>
                    <a:pt x="2081" y="3033"/>
                  </a:cubicBezTo>
                  <a:cubicBezTo>
                    <a:pt x="2181" y="2632"/>
                    <a:pt x="2507" y="2407"/>
                    <a:pt x="2908" y="2206"/>
                  </a:cubicBezTo>
                  <a:cubicBezTo>
                    <a:pt x="3334" y="1880"/>
                    <a:pt x="3860" y="1780"/>
                    <a:pt x="4286" y="1780"/>
                  </a:cubicBezTo>
                  <a:cubicBezTo>
                    <a:pt x="4788" y="1780"/>
                    <a:pt x="5214" y="1880"/>
                    <a:pt x="5540" y="2106"/>
                  </a:cubicBezTo>
                  <a:cubicBezTo>
                    <a:pt x="5640" y="2206"/>
                    <a:pt x="5740" y="2206"/>
                    <a:pt x="5941" y="2306"/>
                  </a:cubicBezTo>
                  <a:cubicBezTo>
                    <a:pt x="7194" y="2933"/>
                    <a:pt x="11379" y="5138"/>
                    <a:pt x="15139" y="7018"/>
                  </a:cubicBezTo>
                  <a:cubicBezTo>
                    <a:pt x="18998" y="8998"/>
                    <a:pt x="22557" y="10778"/>
                    <a:pt x="22557" y="10778"/>
                  </a:cubicBezTo>
                  <a:lnTo>
                    <a:pt x="23384" y="9098"/>
                  </a:lnTo>
                  <a:cubicBezTo>
                    <a:pt x="23384" y="9098"/>
                    <a:pt x="23184" y="8998"/>
                    <a:pt x="22758" y="8772"/>
                  </a:cubicBezTo>
                  <a:cubicBezTo>
                    <a:pt x="21078" y="7945"/>
                    <a:pt x="17119" y="5965"/>
                    <a:pt x="13459" y="4086"/>
                  </a:cubicBezTo>
                  <a:cubicBezTo>
                    <a:pt x="11680" y="3133"/>
                    <a:pt x="9926" y="2306"/>
                    <a:pt x="8672" y="1680"/>
                  </a:cubicBezTo>
                  <a:cubicBezTo>
                    <a:pt x="7920" y="1379"/>
                    <a:pt x="7419" y="1053"/>
                    <a:pt x="7093" y="853"/>
                  </a:cubicBezTo>
                  <a:cubicBezTo>
                    <a:pt x="6893" y="752"/>
                    <a:pt x="6667" y="627"/>
                    <a:pt x="6567" y="627"/>
                  </a:cubicBezTo>
                  <a:cubicBezTo>
                    <a:pt x="6567" y="527"/>
                    <a:pt x="6467" y="527"/>
                    <a:pt x="6467" y="527"/>
                  </a:cubicBezTo>
                  <a:cubicBezTo>
                    <a:pt x="5840" y="126"/>
                    <a:pt x="5013" y="1"/>
                    <a:pt x="428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-5302450" y="3142000"/>
              <a:ext cx="509425" cy="211800"/>
            </a:xfrm>
            <a:custGeom>
              <a:rect b="b" l="l" r="r" t="t"/>
              <a:pathLst>
                <a:path extrusionOk="0" h="8472" w="20377">
                  <a:moveTo>
                    <a:pt x="4286" y="0"/>
                  </a:moveTo>
                  <a:cubicBezTo>
                    <a:pt x="3358" y="0"/>
                    <a:pt x="2306" y="326"/>
                    <a:pt x="1479" y="953"/>
                  </a:cubicBezTo>
                  <a:cubicBezTo>
                    <a:pt x="1053" y="1253"/>
                    <a:pt x="627" y="1679"/>
                    <a:pt x="426" y="2206"/>
                  </a:cubicBezTo>
                  <a:cubicBezTo>
                    <a:pt x="125" y="2707"/>
                    <a:pt x="0" y="3233"/>
                    <a:pt x="0" y="3860"/>
                  </a:cubicBezTo>
                  <a:cubicBezTo>
                    <a:pt x="0" y="4587"/>
                    <a:pt x="226" y="5339"/>
                    <a:pt x="526" y="6166"/>
                  </a:cubicBezTo>
                  <a:lnTo>
                    <a:pt x="2206" y="5339"/>
                  </a:lnTo>
                  <a:cubicBezTo>
                    <a:pt x="2005" y="4812"/>
                    <a:pt x="1880" y="4286"/>
                    <a:pt x="1880" y="3860"/>
                  </a:cubicBezTo>
                  <a:cubicBezTo>
                    <a:pt x="1880" y="3559"/>
                    <a:pt x="2005" y="3233"/>
                    <a:pt x="2105" y="3033"/>
                  </a:cubicBezTo>
                  <a:cubicBezTo>
                    <a:pt x="2206" y="2707"/>
                    <a:pt x="2506" y="2406"/>
                    <a:pt x="2932" y="2206"/>
                  </a:cubicBezTo>
                  <a:cubicBezTo>
                    <a:pt x="3358" y="1980"/>
                    <a:pt x="3885" y="1880"/>
                    <a:pt x="4286" y="1880"/>
                  </a:cubicBezTo>
                  <a:cubicBezTo>
                    <a:pt x="4812" y="1880"/>
                    <a:pt x="5238" y="1980"/>
                    <a:pt x="5539" y="2081"/>
                  </a:cubicBezTo>
                  <a:lnTo>
                    <a:pt x="5539" y="2206"/>
                  </a:lnTo>
                  <a:cubicBezTo>
                    <a:pt x="5639" y="2206"/>
                    <a:pt x="5764" y="2306"/>
                    <a:pt x="5865" y="2306"/>
                  </a:cubicBezTo>
                  <a:cubicBezTo>
                    <a:pt x="6491" y="2607"/>
                    <a:pt x="7519" y="3133"/>
                    <a:pt x="8897" y="3760"/>
                  </a:cubicBezTo>
                  <a:cubicBezTo>
                    <a:pt x="13058" y="5639"/>
                    <a:pt x="19649" y="8472"/>
                    <a:pt x="19649" y="8472"/>
                  </a:cubicBezTo>
                  <a:lnTo>
                    <a:pt x="20376" y="6792"/>
                  </a:lnTo>
                  <a:cubicBezTo>
                    <a:pt x="20376" y="6792"/>
                    <a:pt x="20176" y="6692"/>
                    <a:pt x="19750" y="6592"/>
                  </a:cubicBezTo>
                  <a:cubicBezTo>
                    <a:pt x="18496" y="5965"/>
                    <a:pt x="15163" y="4487"/>
                    <a:pt x="12231" y="3133"/>
                  </a:cubicBezTo>
                  <a:cubicBezTo>
                    <a:pt x="10777" y="2507"/>
                    <a:pt x="9298" y="1880"/>
                    <a:pt x="8271" y="1354"/>
                  </a:cubicBezTo>
                  <a:cubicBezTo>
                    <a:pt x="7744" y="1153"/>
                    <a:pt x="7218" y="953"/>
                    <a:pt x="6892" y="727"/>
                  </a:cubicBezTo>
                  <a:cubicBezTo>
                    <a:pt x="6792" y="727"/>
                    <a:pt x="6692" y="627"/>
                    <a:pt x="6592" y="627"/>
                  </a:cubicBezTo>
                  <a:lnTo>
                    <a:pt x="6491" y="527"/>
                  </a:lnTo>
                  <a:cubicBezTo>
                    <a:pt x="5865" y="101"/>
                    <a:pt x="5138" y="0"/>
                    <a:pt x="42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-4832525" y="3193825"/>
              <a:ext cx="451775" cy="409275"/>
            </a:xfrm>
            <a:custGeom>
              <a:rect b="b" l="l" r="r" t="t"/>
              <a:pathLst>
                <a:path extrusionOk="0" h="16371" w="18071">
                  <a:moveTo>
                    <a:pt x="9043" y="0"/>
                  </a:moveTo>
                  <a:cubicBezTo>
                    <a:pt x="8405" y="0"/>
                    <a:pt x="7759" y="76"/>
                    <a:pt x="7118" y="233"/>
                  </a:cubicBezTo>
                  <a:cubicBezTo>
                    <a:pt x="2732" y="1386"/>
                    <a:pt x="0" y="5872"/>
                    <a:pt x="1153" y="10258"/>
                  </a:cubicBezTo>
                  <a:cubicBezTo>
                    <a:pt x="2121" y="13942"/>
                    <a:pt x="5371" y="16371"/>
                    <a:pt x="8985" y="16371"/>
                  </a:cubicBezTo>
                  <a:cubicBezTo>
                    <a:pt x="9674" y="16371"/>
                    <a:pt x="10376" y="16282"/>
                    <a:pt x="11078" y="16098"/>
                  </a:cubicBezTo>
                  <a:cubicBezTo>
                    <a:pt x="15464" y="14945"/>
                    <a:pt x="18070" y="10559"/>
                    <a:pt x="17043" y="6173"/>
                  </a:cubicBezTo>
                  <a:cubicBezTo>
                    <a:pt x="16062" y="2443"/>
                    <a:pt x="12671" y="0"/>
                    <a:pt x="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-4803700" y="3447750"/>
              <a:ext cx="25" cy="2550"/>
            </a:xfrm>
            <a:custGeom>
              <a:rect b="b" l="l" r="r" t="t"/>
              <a:pathLst>
                <a:path extrusionOk="0" h="102" w="1">
                  <a:moveTo>
                    <a:pt x="0" y="1"/>
                  </a:moveTo>
                  <a:lnTo>
                    <a:pt x="0" y="10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FF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-4808725" y="3197125"/>
              <a:ext cx="287000" cy="284500"/>
            </a:xfrm>
            <a:custGeom>
              <a:rect b="b" l="l" r="r" t="t"/>
              <a:pathLst>
                <a:path extrusionOk="0" h="11380" w="11480">
                  <a:moveTo>
                    <a:pt x="9299" y="1"/>
                  </a:moveTo>
                  <a:lnTo>
                    <a:pt x="1" y="9274"/>
                  </a:lnTo>
                  <a:cubicBezTo>
                    <a:pt x="101" y="9500"/>
                    <a:pt x="101" y="9800"/>
                    <a:pt x="201" y="10026"/>
                  </a:cubicBezTo>
                  <a:lnTo>
                    <a:pt x="201" y="10126"/>
                  </a:lnTo>
                  <a:cubicBezTo>
                    <a:pt x="301" y="10527"/>
                    <a:pt x="527" y="10953"/>
                    <a:pt x="627" y="11379"/>
                  </a:cubicBezTo>
                  <a:cubicBezTo>
                    <a:pt x="4286" y="7720"/>
                    <a:pt x="7820" y="4161"/>
                    <a:pt x="11479" y="627"/>
                  </a:cubicBezTo>
                  <a:cubicBezTo>
                    <a:pt x="10752" y="302"/>
                    <a:pt x="10026" y="101"/>
                    <a:pt x="9299" y="1"/>
                  </a:cubicBezTo>
                  <a:close/>
                </a:path>
              </a:pathLst>
            </a:custGeom>
            <a:solidFill>
              <a:srgbClr val="CA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-4777400" y="3228450"/>
              <a:ext cx="352150" cy="349650"/>
            </a:xfrm>
            <a:custGeom>
              <a:rect b="b" l="l" r="r" t="t"/>
              <a:pathLst>
                <a:path extrusionOk="0" h="13986" w="14086">
                  <a:moveTo>
                    <a:pt x="11279" y="1"/>
                  </a:moveTo>
                  <a:lnTo>
                    <a:pt x="1" y="11279"/>
                  </a:lnTo>
                  <a:cubicBezTo>
                    <a:pt x="828" y="12407"/>
                    <a:pt x="1880" y="13359"/>
                    <a:pt x="3033" y="13986"/>
                  </a:cubicBezTo>
                  <a:lnTo>
                    <a:pt x="14086" y="3008"/>
                  </a:lnTo>
                  <a:cubicBezTo>
                    <a:pt x="13459" y="1755"/>
                    <a:pt x="12532" y="728"/>
                    <a:pt x="11279" y="1"/>
                  </a:cubicBezTo>
                  <a:close/>
                </a:path>
              </a:pathLst>
            </a:custGeom>
            <a:solidFill>
              <a:srgbClr val="CA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-4237300" y="3179650"/>
              <a:ext cx="451800" cy="409300"/>
            </a:xfrm>
            <a:custGeom>
              <a:rect b="b" l="l" r="r" t="t"/>
              <a:pathLst>
                <a:path extrusionOk="0" h="16372" w="18072">
                  <a:moveTo>
                    <a:pt x="9118" y="1"/>
                  </a:moveTo>
                  <a:cubicBezTo>
                    <a:pt x="8425" y="1"/>
                    <a:pt x="7720" y="89"/>
                    <a:pt x="7018" y="274"/>
                  </a:cubicBezTo>
                  <a:cubicBezTo>
                    <a:pt x="2632" y="1427"/>
                    <a:pt x="1" y="5813"/>
                    <a:pt x="1154" y="10199"/>
                  </a:cubicBezTo>
                  <a:cubicBezTo>
                    <a:pt x="2049" y="13929"/>
                    <a:pt x="5427" y="16372"/>
                    <a:pt x="9115" y="16372"/>
                  </a:cubicBezTo>
                  <a:cubicBezTo>
                    <a:pt x="9764" y="16372"/>
                    <a:pt x="10422" y="16296"/>
                    <a:pt x="11079" y="16138"/>
                  </a:cubicBezTo>
                  <a:cubicBezTo>
                    <a:pt x="15465" y="14986"/>
                    <a:pt x="18071" y="10499"/>
                    <a:pt x="16918" y="6113"/>
                  </a:cubicBezTo>
                  <a:cubicBezTo>
                    <a:pt x="16055" y="2430"/>
                    <a:pt x="12752" y="1"/>
                    <a:pt x="91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-4832525" y="3170825"/>
              <a:ext cx="454275" cy="454275"/>
            </a:xfrm>
            <a:custGeom>
              <a:rect b="b" l="l" r="r" t="t"/>
              <a:pathLst>
                <a:path extrusionOk="0" h="18171" w="18171">
                  <a:moveTo>
                    <a:pt x="9098" y="1880"/>
                  </a:moveTo>
                  <a:cubicBezTo>
                    <a:pt x="10652" y="1880"/>
                    <a:pt x="12231" y="2406"/>
                    <a:pt x="13484" y="3334"/>
                  </a:cubicBezTo>
                  <a:cubicBezTo>
                    <a:pt x="14737" y="4286"/>
                    <a:pt x="15664" y="5639"/>
                    <a:pt x="16090" y="7319"/>
                  </a:cubicBezTo>
                  <a:cubicBezTo>
                    <a:pt x="16291" y="7945"/>
                    <a:pt x="16291" y="8572"/>
                    <a:pt x="16291" y="9073"/>
                  </a:cubicBezTo>
                  <a:cubicBezTo>
                    <a:pt x="16291" y="10752"/>
                    <a:pt x="15790" y="12331"/>
                    <a:pt x="14837" y="13459"/>
                  </a:cubicBezTo>
                  <a:cubicBezTo>
                    <a:pt x="13910" y="14712"/>
                    <a:pt x="12532" y="15664"/>
                    <a:pt x="10877" y="16090"/>
                  </a:cubicBezTo>
                  <a:cubicBezTo>
                    <a:pt x="10251" y="16291"/>
                    <a:pt x="9724" y="16391"/>
                    <a:pt x="9098" y="16391"/>
                  </a:cubicBezTo>
                  <a:cubicBezTo>
                    <a:pt x="7419" y="16391"/>
                    <a:pt x="5965" y="15765"/>
                    <a:pt x="4712" y="14837"/>
                  </a:cubicBezTo>
                  <a:cubicBezTo>
                    <a:pt x="3459" y="13885"/>
                    <a:pt x="2506" y="12532"/>
                    <a:pt x="2105" y="10852"/>
                  </a:cubicBezTo>
                  <a:cubicBezTo>
                    <a:pt x="1880" y="10326"/>
                    <a:pt x="1880" y="9699"/>
                    <a:pt x="1880" y="9073"/>
                  </a:cubicBezTo>
                  <a:cubicBezTo>
                    <a:pt x="1880" y="7519"/>
                    <a:pt x="2406" y="5940"/>
                    <a:pt x="3359" y="4687"/>
                  </a:cubicBezTo>
                  <a:cubicBezTo>
                    <a:pt x="4286" y="3434"/>
                    <a:pt x="5639" y="2506"/>
                    <a:pt x="7318" y="2080"/>
                  </a:cubicBezTo>
                  <a:cubicBezTo>
                    <a:pt x="7945" y="1980"/>
                    <a:pt x="8471" y="1880"/>
                    <a:pt x="9098" y="1880"/>
                  </a:cubicBezTo>
                  <a:close/>
                  <a:moveTo>
                    <a:pt x="9098" y="0"/>
                  </a:moveTo>
                  <a:cubicBezTo>
                    <a:pt x="8371" y="0"/>
                    <a:pt x="7644" y="100"/>
                    <a:pt x="6792" y="301"/>
                  </a:cubicBezTo>
                  <a:cubicBezTo>
                    <a:pt x="4812" y="827"/>
                    <a:pt x="3033" y="1980"/>
                    <a:pt x="1880" y="3559"/>
                  </a:cubicBezTo>
                  <a:cubicBezTo>
                    <a:pt x="627" y="5113"/>
                    <a:pt x="0" y="7093"/>
                    <a:pt x="0" y="9073"/>
                  </a:cubicBezTo>
                  <a:cubicBezTo>
                    <a:pt x="0" y="9825"/>
                    <a:pt x="125" y="10652"/>
                    <a:pt x="326" y="11379"/>
                  </a:cubicBezTo>
                  <a:cubicBezTo>
                    <a:pt x="852" y="13359"/>
                    <a:pt x="2005" y="15138"/>
                    <a:pt x="3559" y="16291"/>
                  </a:cubicBezTo>
                  <a:cubicBezTo>
                    <a:pt x="5138" y="17544"/>
                    <a:pt x="7018" y="18171"/>
                    <a:pt x="9098" y="18171"/>
                  </a:cubicBezTo>
                  <a:cubicBezTo>
                    <a:pt x="9825" y="18171"/>
                    <a:pt x="10552" y="18070"/>
                    <a:pt x="11404" y="17970"/>
                  </a:cubicBezTo>
                  <a:cubicBezTo>
                    <a:pt x="13384" y="17444"/>
                    <a:pt x="15163" y="16191"/>
                    <a:pt x="16291" y="14612"/>
                  </a:cubicBezTo>
                  <a:cubicBezTo>
                    <a:pt x="17544" y="13058"/>
                    <a:pt x="18171" y="11178"/>
                    <a:pt x="18171" y="9073"/>
                  </a:cubicBezTo>
                  <a:cubicBezTo>
                    <a:pt x="18171" y="8346"/>
                    <a:pt x="18070" y="7619"/>
                    <a:pt x="17870" y="6892"/>
                  </a:cubicBezTo>
                  <a:cubicBezTo>
                    <a:pt x="17344" y="4812"/>
                    <a:pt x="16191" y="3133"/>
                    <a:pt x="14637" y="1880"/>
                  </a:cubicBezTo>
                  <a:cubicBezTo>
                    <a:pt x="13058" y="727"/>
                    <a:pt x="11078" y="0"/>
                    <a:pt x="909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-4208475" y="3434600"/>
              <a:ext cx="5675" cy="18200"/>
            </a:xfrm>
            <a:custGeom>
              <a:rect b="b" l="l" r="r" t="t"/>
              <a:pathLst>
                <a:path extrusionOk="0" h="728" w="227">
                  <a:moveTo>
                    <a:pt x="226" y="727"/>
                  </a:moveTo>
                  <a:lnTo>
                    <a:pt x="226" y="727"/>
                  </a:lnTo>
                  <a:lnTo>
                    <a:pt x="226" y="727"/>
                  </a:lnTo>
                  <a:close/>
                  <a:moveTo>
                    <a:pt x="226" y="727"/>
                  </a:moveTo>
                  <a:lnTo>
                    <a:pt x="226" y="727"/>
                  </a:lnTo>
                  <a:lnTo>
                    <a:pt x="226" y="727"/>
                  </a:lnTo>
                  <a:close/>
                  <a:moveTo>
                    <a:pt x="226" y="727"/>
                  </a:moveTo>
                  <a:lnTo>
                    <a:pt x="226" y="727"/>
                  </a:lnTo>
                  <a:lnTo>
                    <a:pt x="226" y="727"/>
                  </a:lnTo>
                  <a:close/>
                  <a:moveTo>
                    <a:pt x="226" y="727"/>
                  </a:moveTo>
                  <a:lnTo>
                    <a:pt x="226" y="727"/>
                  </a:lnTo>
                  <a:lnTo>
                    <a:pt x="226" y="727"/>
                  </a:lnTo>
                  <a:close/>
                  <a:moveTo>
                    <a:pt x="226" y="627"/>
                  </a:moveTo>
                  <a:lnTo>
                    <a:pt x="226" y="627"/>
                  </a:lnTo>
                  <a:lnTo>
                    <a:pt x="226" y="627"/>
                  </a:lnTo>
                  <a:close/>
                  <a:moveTo>
                    <a:pt x="226" y="627"/>
                  </a:moveTo>
                  <a:lnTo>
                    <a:pt x="226" y="627"/>
                  </a:lnTo>
                  <a:lnTo>
                    <a:pt x="226" y="627"/>
                  </a:lnTo>
                  <a:close/>
                  <a:moveTo>
                    <a:pt x="226" y="627"/>
                  </a:moveTo>
                  <a:lnTo>
                    <a:pt x="226" y="627"/>
                  </a:lnTo>
                  <a:lnTo>
                    <a:pt x="226" y="627"/>
                  </a:lnTo>
                  <a:close/>
                  <a:moveTo>
                    <a:pt x="101" y="627"/>
                  </a:moveTo>
                  <a:lnTo>
                    <a:pt x="226" y="627"/>
                  </a:lnTo>
                  <a:lnTo>
                    <a:pt x="101" y="627"/>
                  </a:lnTo>
                  <a:close/>
                  <a:moveTo>
                    <a:pt x="101" y="627"/>
                  </a:moveTo>
                  <a:lnTo>
                    <a:pt x="101" y="627"/>
                  </a:lnTo>
                  <a:lnTo>
                    <a:pt x="101" y="627"/>
                  </a:lnTo>
                  <a:close/>
                  <a:moveTo>
                    <a:pt x="1" y="101"/>
                  </a:moveTo>
                  <a:cubicBezTo>
                    <a:pt x="1" y="301"/>
                    <a:pt x="101" y="402"/>
                    <a:pt x="101" y="627"/>
                  </a:cubicBezTo>
                  <a:cubicBezTo>
                    <a:pt x="101" y="402"/>
                    <a:pt x="1" y="301"/>
                    <a:pt x="1" y="101"/>
                  </a:cubicBezTo>
                  <a:close/>
                  <a:moveTo>
                    <a:pt x="1" y="101"/>
                  </a:moveTo>
                  <a:lnTo>
                    <a:pt x="1" y="101"/>
                  </a:lnTo>
                  <a:lnTo>
                    <a:pt x="1" y="101"/>
                  </a:lnTo>
                  <a:close/>
                  <a:moveTo>
                    <a:pt x="1" y="101"/>
                  </a:moveTo>
                  <a:lnTo>
                    <a:pt x="1" y="101"/>
                  </a:lnTo>
                  <a:lnTo>
                    <a:pt x="1" y="101"/>
                  </a:lnTo>
                  <a:close/>
                  <a:moveTo>
                    <a:pt x="1" y="101"/>
                  </a:moveTo>
                  <a:lnTo>
                    <a:pt x="1" y="101"/>
                  </a:lnTo>
                  <a:lnTo>
                    <a:pt x="1" y="10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FF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-4210975" y="3183975"/>
              <a:ext cx="308300" cy="307675"/>
            </a:xfrm>
            <a:custGeom>
              <a:rect b="b" l="l" r="r" t="t"/>
              <a:pathLst>
                <a:path extrusionOk="0" h="12307" w="12332">
                  <a:moveTo>
                    <a:pt x="9499" y="0"/>
                  </a:moveTo>
                  <a:cubicBezTo>
                    <a:pt x="6266" y="3133"/>
                    <a:pt x="3133" y="6366"/>
                    <a:pt x="0" y="9499"/>
                  </a:cubicBezTo>
                  <a:cubicBezTo>
                    <a:pt x="0" y="9700"/>
                    <a:pt x="0" y="9800"/>
                    <a:pt x="101" y="10026"/>
                  </a:cubicBezTo>
                  <a:lnTo>
                    <a:pt x="101" y="10126"/>
                  </a:lnTo>
                  <a:cubicBezTo>
                    <a:pt x="101" y="10326"/>
                    <a:pt x="201" y="10427"/>
                    <a:pt x="201" y="10652"/>
                  </a:cubicBezTo>
                  <a:lnTo>
                    <a:pt x="326" y="10652"/>
                  </a:lnTo>
                  <a:lnTo>
                    <a:pt x="326" y="10752"/>
                  </a:lnTo>
                  <a:cubicBezTo>
                    <a:pt x="527" y="11279"/>
                    <a:pt x="727" y="11805"/>
                    <a:pt x="1053" y="12306"/>
                  </a:cubicBezTo>
                  <a:lnTo>
                    <a:pt x="12331" y="1028"/>
                  </a:lnTo>
                  <a:cubicBezTo>
                    <a:pt x="11379" y="527"/>
                    <a:pt x="10452" y="201"/>
                    <a:pt x="9499" y="0"/>
                  </a:cubicBezTo>
                  <a:close/>
                </a:path>
              </a:pathLst>
            </a:custGeom>
            <a:solidFill>
              <a:srgbClr val="CA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-4166500" y="3228450"/>
              <a:ext cx="331500" cy="331500"/>
            </a:xfrm>
            <a:custGeom>
              <a:rect b="b" l="l" r="r" t="t"/>
              <a:pathLst>
                <a:path extrusionOk="0" h="13260" w="13260">
                  <a:moveTo>
                    <a:pt x="11480" y="1"/>
                  </a:moveTo>
                  <a:lnTo>
                    <a:pt x="1" y="11480"/>
                  </a:lnTo>
                  <a:cubicBezTo>
                    <a:pt x="627" y="12207"/>
                    <a:pt x="1254" y="12733"/>
                    <a:pt x="1981" y="13259"/>
                  </a:cubicBezTo>
                  <a:lnTo>
                    <a:pt x="13259" y="1981"/>
                  </a:lnTo>
                  <a:cubicBezTo>
                    <a:pt x="12733" y="1254"/>
                    <a:pt x="12206" y="628"/>
                    <a:pt x="11480" y="1"/>
                  </a:cubicBezTo>
                  <a:close/>
                </a:path>
              </a:pathLst>
            </a:custGeom>
            <a:solidFill>
              <a:srgbClr val="CA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-4239800" y="3157650"/>
              <a:ext cx="456800" cy="454300"/>
            </a:xfrm>
            <a:custGeom>
              <a:rect b="b" l="l" r="r" t="t"/>
              <a:pathLst>
                <a:path extrusionOk="0" h="18172" w="18272">
                  <a:moveTo>
                    <a:pt x="9199" y="1780"/>
                  </a:moveTo>
                  <a:cubicBezTo>
                    <a:pt x="10752" y="1780"/>
                    <a:pt x="12331" y="2407"/>
                    <a:pt x="13585" y="3334"/>
                  </a:cubicBezTo>
                  <a:cubicBezTo>
                    <a:pt x="14838" y="4287"/>
                    <a:pt x="15765" y="5640"/>
                    <a:pt x="16191" y="7319"/>
                  </a:cubicBezTo>
                  <a:cubicBezTo>
                    <a:pt x="16291" y="7846"/>
                    <a:pt x="16392" y="8472"/>
                    <a:pt x="16392" y="9099"/>
                  </a:cubicBezTo>
                  <a:cubicBezTo>
                    <a:pt x="16392" y="10653"/>
                    <a:pt x="15890" y="12232"/>
                    <a:pt x="14938" y="13485"/>
                  </a:cubicBezTo>
                  <a:cubicBezTo>
                    <a:pt x="13885" y="14738"/>
                    <a:pt x="12532" y="15665"/>
                    <a:pt x="10978" y="16091"/>
                  </a:cubicBezTo>
                  <a:cubicBezTo>
                    <a:pt x="10351" y="16191"/>
                    <a:pt x="9725" y="16292"/>
                    <a:pt x="9199" y="16292"/>
                  </a:cubicBezTo>
                  <a:cubicBezTo>
                    <a:pt x="7519" y="16292"/>
                    <a:pt x="5965" y="15765"/>
                    <a:pt x="4712" y="14838"/>
                  </a:cubicBezTo>
                  <a:cubicBezTo>
                    <a:pt x="3459" y="13886"/>
                    <a:pt x="2507" y="12532"/>
                    <a:pt x="2106" y="10853"/>
                  </a:cubicBezTo>
                  <a:cubicBezTo>
                    <a:pt x="1980" y="10226"/>
                    <a:pt x="1880" y="9600"/>
                    <a:pt x="1880" y="9099"/>
                  </a:cubicBezTo>
                  <a:cubicBezTo>
                    <a:pt x="1880" y="7419"/>
                    <a:pt x="2407" y="5840"/>
                    <a:pt x="3459" y="4587"/>
                  </a:cubicBezTo>
                  <a:cubicBezTo>
                    <a:pt x="4387" y="3460"/>
                    <a:pt x="5740" y="2507"/>
                    <a:pt x="7319" y="1981"/>
                  </a:cubicBezTo>
                  <a:cubicBezTo>
                    <a:pt x="7945" y="1881"/>
                    <a:pt x="8572" y="1780"/>
                    <a:pt x="9199" y="1780"/>
                  </a:cubicBezTo>
                  <a:close/>
                  <a:moveTo>
                    <a:pt x="9199" y="1"/>
                  </a:moveTo>
                  <a:cubicBezTo>
                    <a:pt x="8372" y="1"/>
                    <a:pt x="7620" y="1"/>
                    <a:pt x="6893" y="201"/>
                  </a:cubicBezTo>
                  <a:cubicBezTo>
                    <a:pt x="4813" y="728"/>
                    <a:pt x="3133" y="1981"/>
                    <a:pt x="1880" y="3560"/>
                  </a:cubicBezTo>
                  <a:cubicBezTo>
                    <a:pt x="727" y="5114"/>
                    <a:pt x="1" y="6993"/>
                    <a:pt x="1" y="9099"/>
                  </a:cubicBezTo>
                  <a:cubicBezTo>
                    <a:pt x="1" y="9825"/>
                    <a:pt x="101" y="10552"/>
                    <a:pt x="326" y="11279"/>
                  </a:cubicBezTo>
                  <a:cubicBezTo>
                    <a:pt x="853" y="13359"/>
                    <a:pt x="2106" y="15039"/>
                    <a:pt x="3660" y="16292"/>
                  </a:cubicBezTo>
                  <a:cubicBezTo>
                    <a:pt x="5239" y="17445"/>
                    <a:pt x="7118" y="18171"/>
                    <a:pt x="9199" y="18171"/>
                  </a:cubicBezTo>
                  <a:cubicBezTo>
                    <a:pt x="9925" y="18171"/>
                    <a:pt x="10652" y="18071"/>
                    <a:pt x="11379" y="17871"/>
                  </a:cubicBezTo>
                  <a:cubicBezTo>
                    <a:pt x="13484" y="17344"/>
                    <a:pt x="15138" y="16191"/>
                    <a:pt x="16392" y="14612"/>
                  </a:cubicBezTo>
                  <a:cubicBezTo>
                    <a:pt x="17544" y="13059"/>
                    <a:pt x="18271" y="11079"/>
                    <a:pt x="18271" y="9099"/>
                  </a:cubicBezTo>
                  <a:cubicBezTo>
                    <a:pt x="18271" y="8347"/>
                    <a:pt x="18171" y="7520"/>
                    <a:pt x="17971" y="6793"/>
                  </a:cubicBezTo>
                  <a:cubicBezTo>
                    <a:pt x="17444" y="4713"/>
                    <a:pt x="16291" y="3033"/>
                    <a:pt x="14737" y="1881"/>
                  </a:cubicBezTo>
                  <a:cubicBezTo>
                    <a:pt x="13159" y="627"/>
                    <a:pt x="11179" y="1"/>
                    <a:pt x="919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rgbClr val="000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-4427775" y="3254150"/>
              <a:ext cx="237500" cy="112175"/>
            </a:xfrm>
            <a:custGeom>
              <a:rect b="b" l="l" r="r" t="t"/>
              <a:pathLst>
                <a:path extrusionOk="0" h="4487" w="9500">
                  <a:moveTo>
                    <a:pt x="4813" y="1"/>
                  </a:moveTo>
                  <a:cubicBezTo>
                    <a:pt x="4387" y="1"/>
                    <a:pt x="4086" y="1"/>
                    <a:pt x="3660" y="101"/>
                  </a:cubicBezTo>
                  <a:cubicBezTo>
                    <a:pt x="2607" y="427"/>
                    <a:pt x="1780" y="953"/>
                    <a:pt x="1154" y="1680"/>
                  </a:cubicBezTo>
                  <a:cubicBezTo>
                    <a:pt x="527" y="2407"/>
                    <a:pt x="101" y="3234"/>
                    <a:pt x="1" y="4286"/>
                  </a:cubicBezTo>
                  <a:lnTo>
                    <a:pt x="1880" y="4487"/>
                  </a:lnTo>
                  <a:cubicBezTo>
                    <a:pt x="1880" y="3860"/>
                    <a:pt x="2206" y="3359"/>
                    <a:pt x="2607" y="2933"/>
                  </a:cubicBezTo>
                  <a:cubicBezTo>
                    <a:pt x="2933" y="2407"/>
                    <a:pt x="3459" y="2106"/>
                    <a:pt x="4086" y="1980"/>
                  </a:cubicBezTo>
                  <a:cubicBezTo>
                    <a:pt x="4387" y="1880"/>
                    <a:pt x="4612" y="1880"/>
                    <a:pt x="4813" y="1880"/>
                  </a:cubicBezTo>
                  <a:cubicBezTo>
                    <a:pt x="5540" y="1880"/>
                    <a:pt x="6166" y="2106"/>
                    <a:pt x="6692" y="2507"/>
                  </a:cubicBezTo>
                  <a:cubicBezTo>
                    <a:pt x="7219" y="2833"/>
                    <a:pt x="7520" y="3459"/>
                    <a:pt x="7745" y="4086"/>
                  </a:cubicBezTo>
                  <a:lnTo>
                    <a:pt x="9499" y="3660"/>
                  </a:lnTo>
                  <a:cubicBezTo>
                    <a:pt x="9299" y="2507"/>
                    <a:pt x="8572" y="1680"/>
                    <a:pt x="7745" y="1053"/>
                  </a:cubicBezTo>
                  <a:cubicBezTo>
                    <a:pt x="6993" y="427"/>
                    <a:pt x="5966" y="1"/>
                    <a:pt x="481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3"/>
          <p:cNvSpPr txBox="1"/>
          <p:nvPr/>
        </p:nvSpPr>
        <p:spPr>
          <a:xfrm>
            <a:off x="858900" y="681200"/>
            <a:ext cx="75720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Risks:</a:t>
            </a:r>
            <a:endParaRPr b="1" sz="16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Students, parents, and teachers need to become competent with the technology, as well as environmental factors that will continue to support the child in using technology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(Young, 2014).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Lack of common vision, limited training, access to support services, insufficient funding, and lack of teacher time are commonly cited problems in regards to the implementation of assistive technology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(Young, 2014).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order to prevent the technology from being a distraction, students need to be taught how to use technology to support their learning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(Young, 2014).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order to be effective, assistive technology needs to be embedded within quality instruction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(Young, 2014).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74" name="Google Shape;974;p33"/>
          <p:cNvGrpSpPr/>
          <p:nvPr/>
        </p:nvGrpSpPr>
        <p:grpSpPr>
          <a:xfrm>
            <a:off x="970897" y="1162228"/>
            <a:ext cx="273011" cy="327197"/>
            <a:chOff x="1010363" y="1883950"/>
            <a:chExt cx="492000" cy="492025"/>
          </a:xfrm>
        </p:grpSpPr>
        <p:sp>
          <p:nvSpPr>
            <p:cNvPr id="975" name="Google Shape;975;p33"/>
            <p:cNvSpPr/>
            <p:nvPr/>
          </p:nvSpPr>
          <p:spPr>
            <a:xfrm>
              <a:off x="1193813" y="2060025"/>
              <a:ext cx="277625" cy="154275"/>
            </a:xfrm>
            <a:custGeom>
              <a:rect b="b" l="l" r="r" t="t"/>
              <a:pathLst>
                <a:path extrusionOk="0" h="6171" w="11105">
                  <a:moveTo>
                    <a:pt x="3121" y="0"/>
                  </a:moveTo>
                  <a:cubicBezTo>
                    <a:pt x="1378" y="0"/>
                    <a:pt x="1" y="1377"/>
                    <a:pt x="1" y="3120"/>
                  </a:cubicBezTo>
                  <a:cubicBezTo>
                    <a:pt x="1" y="4794"/>
                    <a:pt x="1378" y="6171"/>
                    <a:pt x="3121" y="6171"/>
                  </a:cubicBezTo>
                  <a:lnTo>
                    <a:pt x="11104" y="6171"/>
                  </a:lnTo>
                  <a:lnTo>
                    <a:pt x="111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1017763" y="1890925"/>
              <a:ext cx="161700" cy="477650"/>
            </a:xfrm>
            <a:custGeom>
              <a:rect b="b" l="l" r="r" t="t"/>
              <a:pathLst>
                <a:path extrusionOk="0" h="19106" w="6468">
                  <a:moveTo>
                    <a:pt x="0" y="1"/>
                  </a:moveTo>
                  <a:lnTo>
                    <a:pt x="0" y="19105"/>
                  </a:lnTo>
                  <a:lnTo>
                    <a:pt x="6467" y="19105"/>
                  </a:lnTo>
                  <a:lnTo>
                    <a:pt x="64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193813" y="2066975"/>
              <a:ext cx="40125" cy="139925"/>
            </a:xfrm>
            <a:custGeom>
              <a:rect b="b" l="l" r="r" t="t"/>
              <a:pathLst>
                <a:path extrusionOk="0" h="5597" w="1605">
                  <a:moveTo>
                    <a:pt x="1604" y="1"/>
                  </a:moveTo>
                  <a:lnTo>
                    <a:pt x="942" y="663"/>
                  </a:lnTo>
                  <a:lnTo>
                    <a:pt x="1" y="2476"/>
                  </a:lnTo>
                  <a:lnTo>
                    <a:pt x="367" y="4080"/>
                  </a:lnTo>
                  <a:lnTo>
                    <a:pt x="1604" y="5596"/>
                  </a:lnTo>
                  <a:lnTo>
                    <a:pt x="1604" y="960"/>
                  </a:lnTo>
                  <a:lnTo>
                    <a:pt x="16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217338" y="2214275"/>
              <a:ext cx="278050" cy="154300"/>
            </a:xfrm>
            <a:custGeom>
              <a:rect b="b" l="l" r="r" t="t"/>
              <a:pathLst>
                <a:path extrusionOk="0" h="6172" w="11122">
                  <a:moveTo>
                    <a:pt x="1" y="1"/>
                  </a:moveTo>
                  <a:lnTo>
                    <a:pt x="1" y="6171"/>
                  </a:lnTo>
                  <a:lnTo>
                    <a:pt x="8071" y="6171"/>
                  </a:lnTo>
                  <a:cubicBezTo>
                    <a:pt x="9727" y="6171"/>
                    <a:pt x="11122" y="4794"/>
                    <a:pt x="11122" y="3121"/>
                  </a:cubicBezTo>
                  <a:cubicBezTo>
                    <a:pt x="11122" y="1378"/>
                    <a:pt x="9727" y="1"/>
                    <a:pt x="80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457038" y="2221700"/>
              <a:ext cx="38350" cy="139450"/>
            </a:xfrm>
            <a:custGeom>
              <a:rect b="b" l="l" r="r" t="t"/>
              <a:pathLst>
                <a:path extrusionOk="0" h="5578" w="1534">
                  <a:moveTo>
                    <a:pt x="0" y="0"/>
                  </a:moveTo>
                  <a:lnTo>
                    <a:pt x="0" y="941"/>
                  </a:lnTo>
                  <a:lnTo>
                    <a:pt x="0" y="5578"/>
                  </a:lnTo>
                  <a:lnTo>
                    <a:pt x="1238" y="4061"/>
                  </a:lnTo>
                  <a:lnTo>
                    <a:pt x="1534" y="2458"/>
                  </a:lnTo>
                  <a:lnTo>
                    <a:pt x="575" y="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426088" y="2214275"/>
              <a:ext cx="30975" cy="154300"/>
            </a:xfrm>
            <a:custGeom>
              <a:rect b="b" l="l" r="r" t="t"/>
              <a:pathLst>
                <a:path extrusionOk="0" h="6172" w="1239">
                  <a:moveTo>
                    <a:pt x="0" y="1"/>
                  </a:moveTo>
                  <a:lnTo>
                    <a:pt x="0" y="6171"/>
                  </a:lnTo>
                  <a:lnTo>
                    <a:pt x="1238" y="5875"/>
                  </a:lnTo>
                  <a:lnTo>
                    <a:pt x="1238" y="2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1017763" y="1890925"/>
              <a:ext cx="107225" cy="477650"/>
            </a:xfrm>
            <a:custGeom>
              <a:rect b="b" l="l" r="r" t="t"/>
              <a:pathLst>
                <a:path extrusionOk="0" h="19106" w="4289">
                  <a:moveTo>
                    <a:pt x="0" y="1"/>
                  </a:moveTo>
                  <a:lnTo>
                    <a:pt x="0" y="19105"/>
                  </a:lnTo>
                  <a:lnTo>
                    <a:pt x="4288" y="19105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1233913" y="2060025"/>
              <a:ext cx="37925" cy="154275"/>
            </a:xfrm>
            <a:custGeom>
              <a:rect b="b" l="l" r="r" t="t"/>
              <a:pathLst>
                <a:path extrusionOk="0" h="6171" w="1517">
                  <a:moveTo>
                    <a:pt x="1517" y="0"/>
                  </a:moveTo>
                  <a:lnTo>
                    <a:pt x="0" y="279"/>
                  </a:lnTo>
                  <a:lnTo>
                    <a:pt x="0" y="6171"/>
                  </a:lnTo>
                  <a:lnTo>
                    <a:pt x="1517" y="6171"/>
                  </a:lnTo>
                  <a:lnTo>
                    <a:pt x="1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1100988" y="1890925"/>
              <a:ext cx="24000" cy="477650"/>
            </a:xfrm>
            <a:custGeom>
              <a:rect b="b" l="l" r="r" t="t"/>
              <a:pathLst>
                <a:path extrusionOk="0" h="19106" w="960">
                  <a:moveTo>
                    <a:pt x="1" y="1"/>
                  </a:moveTo>
                  <a:lnTo>
                    <a:pt x="1" y="19105"/>
                  </a:lnTo>
                  <a:lnTo>
                    <a:pt x="959" y="19105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1070488" y="2237800"/>
              <a:ext cx="54500" cy="54500"/>
            </a:xfrm>
            <a:custGeom>
              <a:rect b="b" l="l" r="r" t="t"/>
              <a:pathLst>
                <a:path extrusionOk="0" h="2180" w="2180">
                  <a:moveTo>
                    <a:pt x="1081" y="1"/>
                  </a:moveTo>
                  <a:cubicBezTo>
                    <a:pt x="506" y="1"/>
                    <a:pt x="1" y="506"/>
                    <a:pt x="1" y="1099"/>
                  </a:cubicBezTo>
                  <a:cubicBezTo>
                    <a:pt x="1" y="1674"/>
                    <a:pt x="506" y="2180"/>
                    <a:pt x="1081" y="2180"/>
                  </a:cubicBezTo>
                  <a:cubicBezTo>
                    <a:pt x="1744" y="2180"/>
                    <a:pt x="2179" y="1674"/>
                    <a:pt x="2179" y="1099"/>
                  </a:cubicBezTo>
                  <a:cubicBezTo>
                    <a:pt x="2179" y="506"/>
                    <a:pt x="1744" y="1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1010363" y="1883950"/>
              <a:ext cx="176075" cy="492025"/>
            </a:xfrm>
            <a:custGeom>
              <a:rect b="b" l="l" r="r" t="t"/>
              <a:pathLst>
                <a:path extrusionOk="0" h="19681" w="7043">
                  <a:moveTo>
                    <a:pt x="6467" y="576"/>
                  </a:moveTo>
                  <a:lnTo>
                    <a:pt x="6467" y="19088"/>
                  </a:lnTo>
                  <a:lnTo>
                    <a:pt x="575" y="19088"/>
                  </a:lnTo>
                  <a:lnTo>
                    <a:pt x="575" y="576"/>
                  </a:lnTo>
                  <a:close/>
                  <a:moveTo>
                    <a:pt x="0" y="1"/>
                  </a:moveTo>
                  <a:lnTo>
                    <a:pt x="0" y="19681"/>
                  </a:lnTo>
                  <a:lnTo>
                    <a:pt x="7042" y="19681"/>
                  </a:lnTo>
                  <a:lnTo>
                    <a:pt x="70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1048688" y="1921875"/>
              <a:ext cx="99825" cy="14400"/>
            </a:xfrm>
            <a:custGeom>
              <a:rect b="b" l="l" r="r" t="t"/>
              <a:pathLst>
                <a:path extrusionOk="0" h="576" w="3993">
                  <a:moveTo>
                    <a:pt x="1" y="0"/>
                  </a:moveTo>
                  <a:lnTo>
                    <a:pt x="1" y="576"/>
                  </a:lnTo>
                  <a:lnTo>
                    <a:pt x="3993" y="576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048688" y="2323225"/>
              <a:ext cx="99825" cy="14400"/>
            </a:xfrm>
            <a:custGeom>
              <a:rect b="b" l="l" r="r" t="t"/>
              <a:pathLst>
                <a:path extrusionOk="0" h="576" w="3993">
                  <a:moveTo>
                    <a:pt x="1" y="0"/>
                  </a:moveTo>
                  <a:lnTo>
                    <a:pt x="1" y="576"/>
                  </a:lnTo>
                  <a:lnTo>
                    <a:pt x="3993" y="576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1048688" y="1952825"/>
              <a:ext cx="99825" cy="14400"/>
            </a:xfrm>
            <a:custGeom>
              <a:rect b="b" l="l" r="r" t="t"/>
              <a:pathLst>
                <a:path extrusionOk="0" h="576" w="3993">
                  <a:moveTo>
                    <a:pt x="1" y="0"/>
                  </a:moveTo>
                  <a:lnTo>
                    <a:pt x="1" y="575"/>
                  </a:lnTo>
                  <a:lnTo>
                    <a:pt x="3993" y="575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1079213" y="1983750"/>
              <a:ext cx="38375" cy="14400"/>
            </a:xfrm>
            <a:custGeom>
              <a:rect b="b" l="l" r="r" t="t"/>
              <a:pathLst>
                <a:path extrusionOk="0" h="576" w="1535">
                  <a:moveTo>
                    <a:pt x="0" y="1"/>
                  </a:moveTo>
                  <a:lnTo>
                    <a:pt x="0" y="576"/>
                  </a:lnTo>
                  <a:lnTo>
                    <a:pt x="1534" y="576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1063088" y="2230400"/>
              <a:ext cx="68875" cy="69325"/>
            </a:xfrm>
            <a:custGeom>
              <a:rect b="b" l="l" r="r" t="t"/>
              <a:pathLst>
                <a:path extrusionOk="0" h="2773" w="2755">
                  <a:moveTo>
                    <a:pt x="1377" y="593"/>
                  </a:moveTo>
                  <a:cubicBezTo>
                    <a:pt x="1813" y="593"/>
                    <a:pt x="2179" y="959"/>
                    <a:pt x="2179" y="1395"/>
                  </a:cubicBezTo>
                  <a:cubicBezTo>
                    <a:pt x="2179" y="1831"/>
                    <a:pt x="1813" y="2180"/>
                    <a:pt x="1377" y="2180"/>
                  </a:cubicBezTo>
                  <a:cubicBezTo>
                    <a:pt x="941" y="2180"/>
                    <a:pt x="645" y="1831"/>
                    <a:pt x="645" y="1395"/>
                  </a:cubicBezTo>
                  <a:cubicBezTo>
                    <a:pt x="645" y="959"/>
                    <a:pt x="941" y="593"/>
                    <a:pt x="1377" y="593"/>
                  </a:cubicBezTo>
                  <a:close/>
                  <a:moveTo>
                    <a:pt x="1377" y="1"/>
                  </a:moveTo>
                  <a:cubicBezTo>
                    <a:pt x="645" y="1"/>
                    <a:pt x="0" y="593"/>
                    <a:pt x="0" y="1395"/>
                  </a:cubicBezTo>
                  <a:cubicBezTo>
                    <a:pt x="0" y="2110"/>
                    <a:pt x="645" y="2772"/>
                    <a:pt x="1377" y="2772"/>
                  </a:cubicBezTo>
                  <a:cubicBezTo>
                    <a:pt x="2179" y="2772"/>
                    <a:pt x="2754" y="2110"/>
                    <a:pt x="2754" y="1395"/>
                  </a:cubicBezTo>
                  <a:cubicBezTo>
                    <a:pt x="2754" y="593"/>
                    <a:pt x="2179" y="1"/>
                    <a:pt x="1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1193813" y="2206875"/>
              <a:ext cx="308550" cy="169100"/>
            </a:xfrm>
            <a:custGeom>
              <a:rect b="b" l="l" r="r" t="t"/>
              <a:pathLst>
                <a:path extrusionOk="0" h="6764" w="12342">
                  <a:moveTo>
                    <a:pt x="1" y="0"/>
                  </a:moveTo>
                  <a:lnTo>
                    <a:pt x="1" y="593"/>
                  </a:lnTo>
                  <a:lnTo>
                    <a:pt x="9012" y="593"/>
                  </a:lnTo>
                  <a:cubicBezTo>
                    <a:pt x="10529" y="593"/>
                    <a:pt x="11767" y="1813"/>
                    <a:pt x="11767" y="3417"/>
                  </a:cubicBezTo>
                  <a:cubicBezTo>
                    <a:pt x="11767" y="4951"/>
                    <a:pt x="10529" y="6171"/>
                    <a:pt x="9012" y="6171"/>
                  </a:cubicBezTo>
                  <a:lnTo>
                    <a:pt x="1" y="6171"/>
                  </a:lnTo>
                  <a:lnTo>
                    <a:pt x="1" y="6764"/>
                  </a:lnTo>
                  <a:lnTo>
                    <a:pt x="9012" y="6764"/>
                  </a:lnTo>
                  <a:cubicBezTo>
                    <a:pt x="10825" y="6764"/>
                    <a:pt x="12342" y="5230"/>
                    <a:pt x="12342" y="3417"/>
                  </a:cubicBezTo>
                  <a:cubicBezTo>
                    <a:pt x="12342" y="1534"/>
                    <a:pt x="10825" y="0"/>
                    <a:pt x="9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449613" y="2252200"/>
              <a:ext cx="14850" cy="78450"/>
            </a:xfrm>
            <a:custGeom>
              <a:rect b="b" l="l" r="r" t="t"/>
              <a:pathLst>
                <a:path extrusionOk="0" h="3138" w="594">
                  <a:moveTo>
                    <a:pt x="1" y="0"/>
                  </a:moveTo>
                  <a:lnTo>
                    <a:pt x="1" y="3138"/>
                  </a:lnTo>
                  <a:lnTo>
                    <a:pt x="593" y="3138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1217338" y="2237800"/>
              <a:ext cx="216175" cy="14425"/>
            </a:xfrm>
            <a:custGeom>
              <a:rect b="b" l="l" r="r" t="t"/>
              <a:pathLst>
                <a:path extrusionOk="0" h="577" w="8647">
                  <a:moveTo>
                    <a:pt x="1" y="1"/>
                  </a:moveTo>
                  <a:lnTo>
                    <a:pt x="1" y="576"/>
                  </a:lnTo>
                  <a:lnTo>
                    <a:pt x="8647" y="576"/>
                  </a:lnTo>
                  <a:lnTo>
                    <a:pt x="86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1217338" y="2268750"/>
              <a:ext cx="216175" cy="14400"/>
            </a:xfrm>
            <a:custGeom>
              <a:rect b="b" l="l" r="r" t="t"/>
              <a:pathLst>
                <a:path extrusionOk="0" h="576" w="8647">
                  <a:moveTo>
                    <a:pt x="1" y="1"/>
                  </a:moveTo>
                  <a:lnTo>
                    <a:pt x="1" y="576"/>
                  </a:lnTo>
                  <a:lnTo>
                    <a:pt x="8647" y="576"/>
                  </a:lnTo>
                  <a:lnTo>
                    <a:pt x="86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1217338" y="2299700"/>
              <a:ext cx="216175" cy="14400"/>
            </a:xfrm>
            <a:custGeom>
              <a:rect b="b" l="l" r="r" t="t"/>
              <a:pathLst>
                <a:path extrusionOk="0" h="576" w="8647">
                  <a:moveTo>
                    <a:pt x="1" y="0"/>
                  </a:moveTo>
                  <a:lnTo>
                    <a:pt x="1" y="575"/>
                  </a:lnTo>
                  <a:lnTo>
                    <a:pt x="8647" y="575"/>
                  </a:lnTo>
                  <a:lnTo>
                    <a:pt x="8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217338" y="2330625"/>
              <a:ext cx="216175" cy="14425"/>
            </a:xfrm>
            <a:custGeom>
              <a:rect b="b" l="l" r="r" t="t"/>
              <a:pathLst>
                <a:path extrusionOk="0" h="577" w="8647">
                  <a:moveTo>
                    <a:pt x="1" y="1"/>
                  </a:moveTo>
                  <a:lnTo>
                    <a:pt x="1" y="576"/>
                  </a:lnTo>
                  <a:lnTo>
                    <a:pt x="8647" y="576"/>
                  </a:lnTo>
                  <a:lnTo>
                    <a:pt x="86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186413" y="2052600"/>
              <a:ext cx="308975" cy="169125"/>
            </a:xfrm>
            <a:custGeom>
              <a:rect b="b" l="l" r="r" t="t"/>
              <a:pathLst>
                <a:path extrusionOk="0" h="6765" w="12359">
                  <a:moveTo>
                    <a:pt x="3417" y="1"/>
                  </a:moveTo>
                  <a:cubicBezTo>
                    <a:pt x="1534" y="1"/>
                    <a:pt x="0" y="1535"/>
                    <a:pt x="0" y="3417"/>
                  </a:cubicBezTo>
                  <a:cubicBezTo>
                    <a:pt x="0" y="5230"/>
                    <a:pt x="1534" y="6764"/>
                    <a:pt x="3417" y="6764"/>
                  </a:cubicBezTo>
                  <a:lnTo>
                    <a:pt x="12359" y="6764"/>
                  </a:lnTo>
                  <a:lnTo>
                    <a:pt x="12359" y="6171"/>
                  </a:lnTo>
                  <a:lnTo>
                    <a:pt x="3417" y="6171"/>
                  </a:lnTo>
                  <a:cubicBezTo>
                    <a:pt x="1900" y="6171"/>
                    <a:pt x="663" y="4934"/>
                    <a:pt x="663" y="3417"/>
                  </a:cubicBezTo>
                  <a:cubicBezTo>
                    <a:pt x="663" y="1883"/>
                    <a:pt x="1900" y="576"/>
                    <a:pt x="3417" y="576"/>
                  </a:cubicBezTo>
                  <a:lnTo>
                    <a:pt x="12359" y="576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1226488" y="2097925"/>
              <a:ext cx="14425" cy="78025"/>
            </a:xfrm>
            <a:custGeom>
              <a:rect b="b" l="l" r="r" t="t"/>
              <a:pathLst>
                <a:path extrusionOk="0" h="3121" w="577">
                  <a:moveTo>
                    <a:pt x="1" y="1"/>
                  </a:moveTo>
                  <a:lnTo>
                    <a:pt x="1" y="3121"/>
                  </a:lnTo>
                  <a:lnTo>
                    <a:pt x="576" y="3121"/>
                  </a:lnTo>
                  <a:lnTo>
                    <a:pt x="5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1255688" y="2083550"/>
              <a:ext cx="215750" cy="14400"/>
            </a:xfrm>
            <a:custGeom>
              <a:rect b="b" l="l" r="r" t="t"/>
              <a:pathLst>
                <a:path extrusionOk="0" h="576" w="8630">
                  <a:moveTo>
                    <a:pt x="1" y="0"/>
                  </a:moveTo>
                  <a:lnTo>
                    <a:pt x="1" y="576"/>
                  </a:lnTo>
                  <a:lnTo>
                    <a:pt x="8629" y="576"/>
                  </a:lnTo>
                  <a:lnTo>
                    <a:pt x="8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1255688" y="2114475"/>
              <a:ext cx="215750" cy="14425"/>
            </a:xfrm>
            <a:custGeom>
              <a:rect b="b" l="l" r="r" t="t"/>
              <a:pathLst>
                <a:path extrusionOk="0" h="577" w="8630">
                  <a:moveTo>
                    <a:pt x="1" y="1"/>
                  </a:moveTo>
                  <a:lnTo>
                    <a:pt x="1" y="576"/>
                  </a:lnTo>
                  <a:lnTo>
                    <a:pt x="8629" y="576"/>
                  </a:lnTo>
                  <a:lnTo>
                    <a:pt x="86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1255688" y="2145425"/>
              <a:ext cx="215750" cy="14400"/>
            </a:xfrm>
            <a:custGeom>
              <a:rect b="b" l="l" r="r" t="t"/>
              <a:pathLst>
                <a:path extrusionOk="0" h="576" w="8630">
                  <a:moveTo>
                    <a:pt x="1" y="1"/>
                  </a:moveTo>
                  <a:lnTo>
                    <a:pt x="1" y="576"/>
                  </a:lnTo>
                  <a:lnTo>
                    <a:pt x="8629" y="576"/>
                  </a:lnTo>
                  <a:lnTo>
                    <a:pt x="86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1255688" y="2175925"/>
              <a:ext cx="215750" cy="14850"/>
            </a:xfrm>
            <a:custGeom>
              <a:rect b="b" l="l" r="r" t="t"/>
              <a:pathLst>
                <a:path extrusionOk="0" h="594" w="8630">
                  <a:moveTo>
                    <a:pt x="1" y="1"/>
                  </a:moveTo>
                  <a:lnTo>
                    <a:pt x="1" y="593"/>
                  </a:lnTo>
                  <a:lnTo>
                    <a:pt x="8629" y="593"/>
                  </a:lnTo>
                  <a:lnTo>
                    <a:pt x="86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33"/>
          <p:cNvGrpSpPr/>
          <p:nvPr/>
        </p:nvGrpSpPr>
        <p:grpSpPr>
          <a:xfrm>
            <a:off x="970889" y="2142315"/>
            <a:ext cx="273002" cy="270256"/>
            <a:chOff x="3232838" y="1348025"/>
            <a:chExt cx="466750" cy="492000"/>
          </a:xfrm>
        </p:grpSpPr>
        <p:sp>
          <p:nvSpPr>
            <p:cNvPr id="1004" name="Google Shape;1004;p33"/>
            <p:cNvSpPr/>
            <p:nvPr/>
          </p:nvSpPr>
          <p:spPr>
            <a:xfrm>
              <a:off x="3238488" y="1424275"/>
              <a:ext cx="76300" cy="76300"/>
            </a:xfrm>
            <a:custGeom>
              <a:rect b="b" l="l" r="r" t="t"/>
              <a:pathLst>
                <a:path extrusionOk="0" h="3052" w="3052">
                  <a:moveTo>
                    <a:pt x="1517" y="1"/>
                  </a:moveTo>
                  <a:cubicBezTo>
                    <a:pt x="716" y="1"/>
                    <a:pt x="1" y="646"/>
                    <a:pt x="1" y="1517"/>
                  </a:cubicBezTo>
                  <a:cubicBezTo>
                    <a:pt x="1" y="2389"/>
                    <a:pt x="716" y="3051"/>
                    <a:pt x="1517" y="3051"/>
                  </a:cubicBezTo>
                  <a:cubicBezTo>
                    <a:pt x="2389" y="3051"/>
                    <a:pt x="3051" y="2389"/>
                    <a:pt x="3051" y="1517"/>
                  </a:cubicBezTo>
                  <a:cubicBezTo>
                    <a:pt x="3051" y="646"/>
                    <a:pt x="2389" y="1"/>
                    <a:pt x="1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262038" y="1438650"/>
              <a:ext cx="37925" cy="40125"/>
            </a:xfrm>
            <a:custGeom>
              <a:rect b="b" l="l" r="r" t="t"/>
              <a:pathLst>
                <a:path extrusionOk="0" h="1605" w="1517">
                  <a:moveTo>
                    <a:pt x="715" y="1"/>
                  </a:moveTo>
                  <a:cubicBezTo>
                    <a:pt x="279" y="1"/>
                    <a:pt x="0" y="367"/>
                    <a:pt x="0" y="803"/>
                  </a:cubicBezTo>
                  <a:cubicBezTo>
                    <a:pt x="0" y="1239"/>
                    <a:pt x="279" y="1605"/>
                    <a:pt x="715" y="1605"/>
                  </a:cubicBezTo>
                  <a:cubicBezTo>
                    <a:pt x="1151" y="1605"/>
                    <a:pt x="1517" y="1239"/>
                    <a:pt x="1517" y="803"/>
                  </a:cubicBezTo>
                  <a:cubicBezTo>
                    <a:pt x="1517" y="367"/>
                    <a:pt x="1151" y="1"/>
                    <a:pt x="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572313" y="1358925"/>
              <a:ext cx="110700" cy="110700"/>
            </a:xfrm>
            <a:custGeom>
              <a:rect b="b" l="l" r="r" t="t"/>
              <a:pathLst>
                <a:path extrusionOk="0" h="4428" w="4428">
                  <a:moveTo>
                    <a:pt x="2179" y="0"/>
                  </a:moveTo>
                  <a:cubicBezTo>
                    <a:pt x="941" y="0"/>
                    <a:pt x="0" y="941"/>
                    <a:pt x="0" y="2179"/>
                  </a:cubicBezTo>
                  <a:cubicBezTo>
                    <a:pt x="0" y="3486"/>
                    <a:pt x="941" y="4428"/>
                    <a:pt x="2179" y="4428"/>
                  </a:cubicBezTo>
                  <a:cubicBezTo>
                    <a:pt x="3486" y="4428"/>
                    <a:pt x="4428" y="3486"/>
                    <a:pt x="4428" y="2179"/>
                  </a:cubicBezTo>
                  <a:cubicBezTo>
                    <a:pt x="4428" y="941"/>
                    <a:pt x="3486" y="0"/>
                    <a:pt x="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583188" y="1723650"/>
              <a:ext cx="108975" cy="107225"/>
            </a:xfrm>
            <a:custGeom>
              <a:rect b="b" l="l" r="r" t="t"/>
              <a:pathLst>
                <a:path extrusionOk="0" h="4289" w="4359">
                  <a:moveTo>
                    <a:pt x="2180" y="1"/>
                  </a:moveTo>
                  <a:cubicBezTo>
                    <a:pt x="1029" y="1"/>
                    <a:pt x="1" y="960"/>
                    <a:pt x="1" y="2180"/>
                  </a:cubicBezTo>
                  <a:cubicBezTo>
                    <a:pt x="1" y="3348"/>
                    <a:pt x="1029" y="4289"/>
                    <a:pt x="2180" y="4289"/>
                  </a:cubicBezTo>
                  <a:cubicBezTo>
                    <a:pt x="3348" y="4289"/>
                    <a:pt x="4359" y="3348"/>
                    <a:pt x="4359" y="2180"/>
                  </a:cubicBezTo>
                  <a:cubicBezTo>
                    <a:pt x="4359" y="960"/>
                    <a:pt x="3348" y="1"/>
                    <a:pt x="2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276413" y="1738475"/>
              <a:ext cx="76275" cy="78025"/>
            </a:xfrm>
            <a:custGeom>
              <a:rect b="b" l="l" r="r" t="t"/>
              <a:pathLst>
                <a:path extrusionOk="0" h="3121" w="3051">
                  <a:moveTo>
                    <a:pt x="1534" y="1"/>
                  </a:moveTo>
                  <a:cubicBezTo>
                    <a:pt x="663" y="1"/>
                    <a:pt x="0" y="715"/>
                    <a:pt x="0" y="1587"/>
                  </a:cubicBezTo>
                  <a:cubicBezTo>
                    <a:pt x="0" y="2389"/>
                    <a:pt x="663" y="3121"/>
                    <a:pt x="1534" y="3121"/>
                  </a:cubicBezTo>
                  <a:cubicBezTo>
                    <a:pt x="2406" y="3121"/>
                    <a:pt x="3051" y="2389"/>
                    <a:pt x="3051" y="1587"/>
                  </a:cubicBezTo>
                  <a:cubicBezTo>
                    <a:pt x="3051" y="715"/>
                    <a:pt x="2406" y="1"/>
                    <a:pt x="1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361813" y="1509700"/>
              <a:ext cx="168675" cy="168675"/>
            </a:xfrm>
            <a:custGeom>
              <a:rect b="b" l="l" r="r" t="t"/>
              <a:pathLst>
                <a:path extrusionOk="0" h="6747" w="6747">
                  <a:moveTo>
                    <a:pt x="3348" y="0"/>
                  </a:moveTo>
                  <a:cubicBezTo>
                    <a:pt x="1517" y="0"/>
                    <a:pt x="1" y="1447"/>
                    <a:pt x="1" y="3330"/>
                  </a:cubicBezTo>
                  <a:cubicBezTo>
                    <a:pt x="1" y="5230"/>
                    <a:pt x="1517" y="6746"/>
                    <a:pt x="3348" y="6746"/>
                  </a:cubicBezTo>
                  <a:cubicBezTo>
                    <a:pt x="5230" y="6746"/>
                    <a:pt x="6747" y="5230"/>
                    <a:pt x="6747" y="3330"/>
                  </a:cubicBezTo>
                  <a:cubicBezTo>
                    <a:pt x="6747" y="1447"/>
                    <a:pt x="5230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399738" y="1524075"/>
              <a:ext cx="107225" cy="107225"/>
            </a:xfrm>
            <a:custGeom>
              <a:rect b="b" l="l" r="r" t="t"/>
              <a:pathLst>
                <a:path extrusionOk="0" h="4289" w="4289">
                  <a:moveTo>
                    <a:pt x="2110" y="0"/>
                  </a:moveTo>
                  <a:cubicBezTo>
                    <a:pt x="959" y="0"/>
                    <a:pt x="0" y="942"/>
                    <a:pt x="0" y="2179"/>
                  </a:cubicBezTo>
                  <a:cubicBezTo>
                    <a:pt x="0" y="3347"/>
                    <a:pt x="959" y="4288"/>
                    <a:pt x="2110" y="4288"/>
                  </a:cubicBezTo>
                  <a:cubicBezTo>
                    <a:pt x="3347" y="4288"/>
                    <a:pt x="4288" y="3347"/>
                    <a:pt x="4288" y="2179"/>
                  </a:cubicBezTo>
                  <a:cubicBezTo>
                    <a:pt x="4288" y="942"/>
                    <a:pt x="3347" y="0"/>
                    <a:pt x="2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3438088" y="1531475"/>
              <a:ext cx="68875" cy="68875"/>
            </a:xfrm>
            <a:custGeom>
              <a:rect b="b" l="l" r="r" t="t"/>
              <a:pathLst>
                <a:path extrusionOk="0" h="2755" w="2755">
                  <a:moveTo>
                    <a:pt x="1377" y="1"/>
                  </a:moveTo>
                  <a:cubicBezTo>
                    <a:pt x="645" y="1"/>
                    <a:pt x="0" y="646"/>
                    <a:pt x="0" y="1378"/>
                  </a:cubicBezTo>
                  <a:cubicBezTo>
                    <a:pt x="0" y="2180"/>
                    <a:pt x="645" y="2755"/>
                    <a:pt x="1377" y="2755"/>
                  </a:cubicBezTo>
                  <a:cubicBezTo>
                    <a:pt x="2179" y="2755"/>
                    <a:pt x="2754" y="2180"/>
                    <a:pt x="2754" y="1378"/>
                  </a:cubicBezTo>
                  <a:cubicBezTo>
                    <a:pt x="2754" y="646"/>
                    <a:pt x="2179" y="1"/>
                    <a:pt x="1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232838" y="1348025"/>
              <a:ext cx="466750" cy="492000"/>
            </a:xfrm>
            <a:custGeom>
              <a:rect b="b" l="l" r="r" t="t"/>
              <a:pathLst>
                <a:path extrusionOk="0" h="19680" w="18670">
                  <a:moveTo>
                    <a:pt x="15758" y="576"/>
                  </a:moveTo>
                  <a:cubicBezTo>
                    <a:pt x="16856" y="576"/>
                    <a:pt x="17658" y="1447"/>
                    <a:pt x="17658" y="2475"/>
                  </a:cubicBezTo>
                  <a:cubicBezTo>
                    <a:pt x="17658" y="3556"/>
                    <a:pt x="16856" y="4428"/>
                    <a:pt x="15758" y="4428"/>
                  </a:cubicBezTo>
                  <a:cubicBezTo>
                    <a:pt x="14747" y="4428"/>
                    <a:pt x="13875" y="3556"/>
                    <a:pt x="13875" y="2475"/>
                  </a:cubicBezTo>
                  <a:cubicBezTo>
                    <a:pt x="13875" y="1447"/>
                    <a:pt x="14747" y="576"/>
                    <a:pt x="15758" y="576"/>
                  </a:cubicBezTo>
                  <a:close/>
                  <a:moveTo>
                    <a:pt x="1813" y="3556"/>
                  </a:moveTo>
                  <a:cubicBezTo>
                    <a:pt x="2475" y="3556"/>
                    <a:pt x="2981" y="4062"/>
                    <a:pt x="2981" y="4724"/>
                  </a:cubicBezTo>
                  <a:cubicBezTo>
                    <a:pt x="2981" y="5369"/>
                    <a:pt x="2475" y="5875"/>
                    <a:pt x="1813" y="5875"/>
                  </a:cubicBezTo>
                  <a:cubicBezTo>
                    <a:pt x="1168" y="5875"/>
                    <a:pt x="663" y="5369"/>
                    <a:pt x="663" y="4724"/>
                  </a:cubicBezTo>
                  <a:cubicBezTo>
                    <a:pt x="663" y="4062"/>
                    <a:pt x="1168" y="3556"/>
                    <a:pt x="1813" y="3556"/>
                  </a:cubicBezTo>
                  <a:close/>
                  <a:moveTo>
                    <a:pt x="8420" y="6833"/>
                  </a:moveTo>
                  <a:cubicBezTo>
                    <a:pt x="10093" y="6833"/>
                    <a:pt x="11400" y="8210"/>
                    <a:pt x="11400" y="9884"/>
                  </a:cubicBezTo>
                  <a:cubicBezTo>
                    <a:pt x="11400" y="11470"/>
                    <a:pt x="10093" y="12847"/>
                    <a:pt x="8420" y="12847"/>
                  </a:cubicBezTo>
                  <a:cubicBezTo>
                    <a:pt x="6764" y="12847"/>
                    <a:pt x="5456" y="11470"/>
                    <a:pt x="5456" y="9884"/>
                  </a:cubicBezTo>
                  <a:cubicBezTo>
                    <a:pt x="5456" y="8210"/>
                    <a:pt x="6764" y="6833"/>
                    <a:pt x="8420" y="6833"/>
                  </a:cubicBezTo>
                  <a:close/>
                  <a:moveTo>
                    <a:pt x="3277" y="16054"/>
                  </a:moveTo>
                  <a:cubicBezTo>
                    <a:pt x="3922" y="16054"/>
                    <a:pt x="4428" y="16560"/>
                    <a:pt x="4428" y="17205"/>
                  </a:cubicBezTo>
                  <a:cubicBezTo>
                    <a:pt x="4428" y="17867"/>
                    <a:pt x="3922" y="18373"/>
                    <a:pt x="3277" y="18373"/>
                  </a:cubicBezTo>
                  <a:cubicBezTo>
                    <a:pt x="2615" y="18373"/>
                    <a:pt x="2109" y="17867"/>
                    <a:pt x="2109" y="17205"/>
                  </a:cubicBezTo>
                  <a:cubicBezTo>
                    <a:pt x="2109" y="16560"/>
                    <a:pt x="2615" y="16054"/>
                    <a:pt x="3277" y="16054"/>
                  </a:cubicBezTo>
                  <a:close/>
                  <a:moveTo>
                    <a:pt x="16124" y="15322"/>
                  </a:moveTo>
                  <a:cubicBezTo>
                    <a:pt x="17222" y="15322"/>
                    <a:pt x="18007" y="16124"/>
                    <a:pt x="18007" y="17205"/>
                  </a:cubicBezTo>
                  <a:cubicBezTo>
                    <a:pt x="18007" y="18233"/>
                    <a:pt x="17222" y="19105"/>
                    <a:pt x="16124" y="19105"/>
                  </a:cubicBezTo>
                  <a:cubicBezTo>
                    <a:pt x="15113" y="19105"/>
                    <a:pt x="14242" y="18233"/>
                    <a:pt x="14242" y="17205"/>
                  </a:cubicBezTo>
                  <a:cubicBezTo>
                    <a:pt x="14242" y="16124"/>
                    <a:pt x="15113" y="15322"/>
                    <a:pt x="16124" y="15322"/>
                  </a:cubicBezTo>
                  <a:close/>
                  <a:moveTo>
                    <a:pt x="15758" y="0"/>
                  </a:moveTo>
                  <a:cubicBezTo>
                    <a:pt x="14381" y="0"/>
                    <a:pt x="13300" y="1081"/>
                    <a:pt x="13300" y="2475"/>
                  </a:cubicBezTo>
                  <a:cubicBezTo>
                    <a:pt x="13300" y="3120"/>
                    <a:pt x="13509" y="3626"/>
                    <a:pt x="13806" y="4062"/>
                  </a:cubicBezTo>
                  <a:lnTo>
                    <a:pt x="10755" y="7112"/>
                  </a:lnTo>
                  <a:cubicBezTo>
                    <a:pt x="10163" y="6537"/>
                    <a:pt x="9291" y="6241"/>
                    <a:pt x="8420" y="6241"/>
                  </a:cubicBezTo>
                  <a:cubicBezTo>
                    <a:pt x="7408" y="6241"/>
                    <a:pt x="6467" y="6676"/>
                    <a:pt x="5805" y="7339"/>
                  </a:cubicBezTo>
                  <a:lnTo>
                    <a:pt x="3417" y="5439"/>
                  </a:lnTo>
                  <a:cubicBezTo>
                    <a:pt x="3486" y="5230"/>
                    <a:pt x="3556" y="4933"/>
                    <a:pt x="3556" y="4724"/>
                  </a:cubicBezTo>
                  <a:cubicBezTo>
                    <a:pt x="3556" y="3696"/>
                    <a:pt x="2754" y="2911"/>
                    <a:pt x="1813" y="2911"/>
                  </a:cubicBezTo>
                  <a:cubicBezTo>
                    <a:pt x="802" y="2911"/>
                    <a:pt x="0" y="3696"/>
                    <a:pt x="0" y="4724"/>
                  </a:cubicBezTo>
                  <a:cubicBezTo>
                    <a:pt x="0" y="5665"/>
                    <a:pt x="802" y="6467"/>
                    <a:pt x="1813" y="6467"/>
                  </a:cubicBezTo>
                  <a:cubicBezTo>
                    <a:pt x="2249" y="6467"/>
                    <a:pt x="2754" y="6241"/>
                    <a:pt x="3051" y="5962"/>
                  </a:cubicBezTo>
                  <a:lnTo>
                    <a:pt x="5456" y="7775"/>
                  </a:lnTo>
                  <a:cubicBezTo>
                    <a:pt x="5020" y="8350"/>
                    <a:pt x="4794" y="9082"/>
                    <a:pt x="4794" y="9884"/>
                  </a:cubicBezTo>
                  <a:cubicBezTo>
                    <a:pt x="4794" y="10895"/>
                    <a:pt x="5299" y="11906"/>
                    <a:pt x="6031" y="12568"/>
                  </a:cubicBezTo>
                  <a:lnTo>
                    <a:pt x="3992" y="15619"/>
                  </a:lnTo>
                  <a:cubicBezTo>
                    <a:pt x="3783" y="15462"/>
                    <a:pt x="3556" y="15392"/>
                    <a:pt x="3277" y="15392"/>
                  </a:cubicBezTo>
                  <a:cubicBezTo>
                    <a:pt x="2319" y="15392"/>
                    <a:pt x="1534" y="16194"/>
                    <a:pt x="1534" y="17205"/>
                  </a:cubicBezTo>
                  <a:cubicBezTo>
                    <a:pt x="1534" y="18163"/>
                    <a:pt x="2319" y="18948"/>
                    <a:pt x="3277" y="18948"/>
                  </a:cubicBezTo>
                  <a:cubicBezTo>
                    <a:pt x="4219" y="18948"/>
                    <a:pt x="5020" y="18163"/>
                    <a:pt x="5020" y="17205"/>
                  </a:cubicBezTo>
                  <a:cubicBezTo>
                    <a:pt x="5020" y="16699"/>
                    <a:pt x="4864" y="16263"/>
                    <a:pt x="4497" y="15897"/>
                  </a:cubicBezTo>
                  <a:lnTo>
                    <a:pt x="6537" y="12934"/>
                  </a:lnTo>
                  <a:cubicBezTo>
                    <a:pt x="7042" y="13283"/>
                    <a:pt x="7705" y="13440"/>
                    <a:pt x="8420" y="13440"/>
                  </a:cubicBezTo>
                  <a:cubicBezTo>
                    <a:pt x="9291" y="13440"/>
                    <a:pt x="10023" y="13143"/>
                    <a:pt x="10686" y="12638"/>
                  </a:cubicBezTo>
                  <a:lnTo>
                    <a:pt x="14085" y="15758"/>
                  </a:lnTo>
                  <a:cubicBezTo>
                    <a:pt x="13806" y="16124"/>
                    <a:pt x="13649" y="16630"/>
                    <a:pt x="13649" y="17205"/>
                  </a:cubicBezTo>
                  <a:cubicBezTo>
                    <a:pt x="13649" y="18599"/>
                    <a:pt x="14747" y="19680"/>
                    <a:pt x="16124" y="19680"/>
                  </a:cubicBezTo>
                  <a:cubicBezTo>
                    <a:pt x="17501" y="19680"/>
                    <a:pt x="18669" y="18599"/>
                    <a:pt x="18669" y="17205"/>
                  </a:cubicBezTo>
                  <a:cubicBezTo>
                    <a:pt x="18669" y="15828"/>
                    <a:pt x="17501" y="14677"/>
                    <a:pt x="16124" y="14677"/>
                  </a:cubicBezTo>
                  <a:cubicBezTo>
                    <a:pt x="15549" y="14677"/>
                    <a:pt x="14956" y="14886"/>
                    <a:pt x="14520" y="15322"/>
                  </a:cubicBezTo>
                  <a:lnTo>
                    <a:pt x="11121" y="12272"/>
                  </a:lnTo>
                  <a:cubicBezTo>
                    <a:pt x="11697" y="11627"/>
                    <a:pt x="12063" y="10755"/>
                    <a:pt x="12063" y="9884"/>
                  </a:cubicBezTo>
                  <a:cubicBezTo>
                    <a:pt x="12063" y="9012"/>
                    <a:pt x="11697" y="8210"/>
                    <a:pt x="11191" y="7548"/>
                  </a:cubicBezTo>
                  <a:lnTo>
                    <a:pt x="14242" y="4498"/>
                  </a:lnTo>
                  <a:cubicBezTo>
                    <a:pt x="14677" y="4794"/>
                    <a:pt x="15183" y="5003"/>
                    <a:pt x="15758" y="5003"/>
                  </a:cubicBezTo>
                  <a:cubicBezTo>
                    <a:pt x="17135" y="5003"/>
                    <a:pt x="18303" y="3853"/>
                    <a:pt x="18303" y="2475"/>
                  </a:cubicBezTo>
                  <a:cubicBezTo>
                    <a:pt x="18303" y="1081"/>
                    <a:pt x="17135" y="0"/>
                    <a:pt x="15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614138" y="1369800"/>
              <a:ext cx="54500" cy="54500"/>
            </a:xfrm>
            <a:custGeom>
              <a:rect b="b" l="l" r="r" t="t"/>
              <a:pathLst>
                <a:path extrusionOk="0" h="2180" w="2180">
                  <a:moveTo>
                    <a:pt x="1099" y="1"/>
                  </a:moveTo>
                  <a:cubicBezTo>
                    <a:pt x="506" y="1"/>
                    <a:pt x="1" y="506"/>
                    <a:pt x="1" y="1082"/>
                  </a:cubicBezTo>
                  <a:cubicBezTo>
                    <a:pt x="1" y="1674"/>
                    <a:pt x="506" y="2180"/>
                    <a:pt x="1099" y="2180"/>
                  </a:cubicBezTo>
                  <a:cubicBezTo>
                    <a:pt x="1674" y="2180"/>
                    <a:pt x="2179" y="1674"/>
                    <a:pt x="2179" y="1082"/>
                  </a:cubicBezTo>
                  <a:cubicBezTo>
                    <a:pt x="2179" y="506"/>
                    <a:pt x="167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623288" y="1738475"/>
              <a:ext cx="52750" cy="54500"/>
            </a:xfrm>
            <a:custGeom>
              <a:rect b="b" l="l" r="r" t="t"/>
              <a:pathLst>
                <a:path extrusionOk="0" h="2180" w="2110">
                  <a:moveTo>
                    <a:pt x="1012" y="1"/>
                  </a:moveTo>
                  <a:cubicBezTo>
                    <a:pt x="436" y="1"/>
                    <a:pt x="1" y="506"/>
                    <a:pt x="1" y="1081"/>
                  </a:cubicBezTo>
                  <a:cubicBezTo>
                    <a:pt x="1" y="1674"/>
                    <a:pt x="436" y="2179"/>
                    <a:pt x="1012" y="2179"/>
                  </a:cubicBezTo>
                  <a:cubicBezTo>
                    <a:pt x="1674" y="2179"/>
                    <a:pt x="2110" y="1674"/>
                    <a:pt x="2110" y="1081"/>
                  </a:cubicBezTo>
                  <a:cubicBezTo>
                    <a:pt x="2110" y="506"/>
                    <a:pt x="1674" y="1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307338" y="1754600"/>
              <a:ext cx="30975" cy="30975"/>
            </a:xfrm>
            <a:custGeom>
              <a:rect b="b" l="l" r="r" t="t"/>
              <a:pathLst>
                <a:path extrusionOk="0" h="1239" w="1239">
                  <a:moveTo>
                    <a:pt x="646" y="0"/>
                  </a:moveTo>
                  <a:cubicBezTo>
                    <a:pt x="297" y="0"/>
                    <a:pt x="1" y="297"/>
                    <a:pt x="1" y="593"/>
                  </a:cubicBezTo>
                  <a:cubicBezTo>
                    <a:pt x="1" y="942"/>
                    <a:pt x="297" y="1238"/>
                    <a:pt x="646" y="1238"/>
                  </a:cubicBezTo>
                  <a:cubicBezTo>
                    <a:pt x="942" y="1238"/>
                    <a:pt x="1239" y="942"/>
                    <a:pt x="1239" y="593"/>
                  </a:cubicBezTo>
                  <a:cubicBezTo>
                    <a:pt x="1239" y="297"/>
                    <a:pt x="942" y="0"/>
                    <a:pt x="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33"/>
          <p:cNvGrpSpPr/>
          <p:nvPr/>
        </p:nvGrpSpPr>
        <p:grpSpPr>
          <a:xfrm>
            <a:off x="949126" y="2937256"/>
            <a:ext cx="316527" cy="327210"/>
            <a:chOff x="3227613" y="4060675"/>
            <a:chExt cx="477200" cy="494200"/>
          </a:xfrm>
        </p:grpSpPr>
        <p:sp>
          <p:nvSpPr>
            <p:cNvPr id="1017" name="Google Shape;1017;p33"/>
            <p:cNvSpPr/>
            <p:nvPr/>
          </p:nvSpPr>
          <p:spPr>
            <a:xfrm>
              <a:off x="3282063" y="4469425"/>
              <a:ext cx="54500" cy="78025"/>
            </a:xfrm>
            <a:custGeom>
              <a:rect b="b" l="l" r="r" t="t"/>
              <a:pathLst>
                <a:path extrusionOk="0" h="3121" w="2180">
                  <a:moveTo>
                    <a:pt x="1" y="1"/>
                  </a:moveTo>
                  <a:lnTo>
                    <a:pt x="1" y="3121"/>
                  </a:lnTo>
                  <a:lnTo>
                    <a:pt x="2180" y="3121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274663" y="4485550"/>
              <a:ext cx="68875" cy="69325"/>
            </a:xfrm>
            <a:custGeom>
              <a:rect b="b" l="l" r="r" t="t"/>
              <a:pathLst>
                <a:path extrusionOk="0" h="2773" w="2755">
                  <a:moveTo>
                    <a:pt x="1" y="1"/>
                  </a:moveTo>
                  <a:lnTo>
                    <a:pt x="1" y="2772"/>
                  </a:lnTo>
                  <a:lnTo>
                    <a:pt x="2755" y="2772"/>
                  </a:lnTo>
                  <a:lnTo>
                    <a:pt x="2755" y="1"/>
                  </a:lnTo>
                  <a:lnTo>
                    <a:pt x="2180" y="1"/>
                  </a:lnTo>
                  <a:lnTo>
                    <a:pt x="2180" y="2110"/>
                  </a:lnTo>
                  <a:lnTo>
                    <a:pt x="576" y="2110"/>
                  </a:lnTo>
                  <a:lnTo>
                    <a:pt x="5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3296463" y="4129950"/>
              <a:ext cx="339500" cy="23575"/>
            </a:xfrm>
            <a:custGeom>
              <a:rect b="b" l="l" r="r" t="t"/>
              <a:pathLst>
                <a:path extrusionOk="0" h="943" w="13580">
                  <a:moveTo>
                    <a:pt x="0" y="1"/>
                  </a:moveTo>
                  <a:lnTo>
                    <a:pt x="0" y="942"/>
                  </a:lnTo>
                  <a:lnTo>
                    <a:pt x="13579" y="942"/>
                  </a:lnTo>
                  <a:lnTo>
                    <a:pt x="135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58113" y="4445900"/>
              <a:ext cx="408775" cy="23550"/>
            </a:xfrm>
            <a:custGeom>
              <a:rect b="b" l="l" r="r" t="t"/>
              <a:pathLst>
                <a:path extrusionOk="0" h="942" w="16351">
                  <a:moveTo>
                    <a:pt x="0" y="0"/>
                  </a:moveTo>
                  <a:lnTo>
                    <a:pt x="0" y="942"/>
                  </a:lnTo>
                  <a:lnTo>
                    <a:pt x="16351" y="942"/>
                  </a:lnTo>
                  <a:lnTo>
                    <a:pt x="163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590613" y="4469425"/>
              <a:ext cx="52750" cy="78025"/>
            </a:xfrm>
            <a:custGeom>
              <a:rect b="b" l="l" r="r" t="t"/>
              <a:pathLst>
                <a:path extrusionOk="0" h="3121" w="2110">
                  <a:moveTo>
                    <a:pt x="0" y="1"/>
                  </a:moveTo>
                  <a:lnTo>
                    <a:pt x="0" y="3121"/>
                  </a:lnTo>
                  <a:lnTo>
                    <a:pt x="2109" y="3121"/>
                  </a:lnTo>
                  <a:lnTo>
                    <a:pt x="21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659463" y="4191400"/>
              <a:ext cx="38375" cy="78475"/>
            </a:xfrm>
            <a:custGeom>
              <a:rect b="b" l="l" r="r" t="t"/>
              <a:pathLst>
                <a:path extrusionOk="0" h="3139" w="1535">
                  <a:moveTo>
                    <a:pt x="0" y="1"/>
                  </a:moveTo>
                  <a:lnTo>
                    <a:pt x="0" y="3138"/>
                  </a:lnTo>
                  <a:lnTo>
                    <a:pt x="1534" y="3138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234563" y="4191400"/>
              <a:ext cx="38375" cy="78475"/>
            </a:xfrm>
            <a:custGeom>
              <a:rect b="b" l="l" r="r" t="t"/>
              <a:pathLst>
                <a:path extrusionOk="0" h="3139" w="1535">
                  <a:moveTo>
                    <a:pt x="1" y="1"/>
                  </a:moveTo>
                  <a:lnTo>
                    <a:pt x="1" y="3138"/>
                  </a:lnTo>
                  <a:lnTo>
                    <a:pt x="1535" y="3138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303863" y="4153500"/>
              <a:ext cx="324675" cy="168650"/>
            </a:xfrm>
            <a:custGeom>
              <a:rect b="b" l="l" r="r" t="t"/>
              <a:pathLst>
                <a:path extrusionOk="0" h="6746" w="12987">
                  <a:moveTo>
                    <a:pt x="1" y="0"/>
                  </a:moveTo>
                  <a:lnTo>
                    <a:pt x="1" y="6746"/>
                  </a:lnTo>
                  <a:lnTo>
                    <a:pt x="12987" y="6746"/>
                  </a:lnTo>
                  <a:lnTo>
                    <a:pt x="129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3443313" y="4200550"/>
              <a:ext cx="45775" cy="21825"/>
            </a:xfrm>
            <a:custGeom>
              <a:rect b="b" l="l" r="r" t="t"/>
              <a:pathLst>
                <a:path extrusionOk="0" h="873" w="1831">
                  <a:moveTo>
                    <a:pt x="1" y="1"/>
                  </a:moveTo>
                  <a:lnTo>
                    <a:pt x="1" y="872"/>
                  </a:lnTo>
                  <a:lnTo>
                    <a:pt x="1831" y="872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1E72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3303863" y="4068075"/>
              <a:ext cx="324675" cy="61900"/>
            </a:xfrm>
            <a:custGeom>
              <a:rect b="b" l="l" r="r" t="t"/>
              <a:pathLst>
                <a:path extrusionOk="0" h="2476" w="12987">
                  <a:moveTo>
                    <a:pt x="1813" y="1"/>
                  </a:moveTo>
                  <a:cubicBezTo>
                    <a:pt x="785" y="1"/>
                    <a:pt x="1" y="802"/>
                    <a:pt x="1" y="1813"/>
                  </a:cubicBezTo>
                  <a:lnTo>
                    <a:pt x="1" y="2476"/>
                  </a:lnTo>
                  <a:lnTo>
                    <a:pt x="12987" y="2476"/>
                  </a:lnTo>
                  <a:lnTo>
                    <a:pt x="12987" y="1813"/>
                  </a:lnTo>
                  <a:cubicBezTo>
                    <a:pt x="12987" y="802"/>
                    <a:pt x="12202" y="1"/>
                    <a:pt x="1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3282063" y="4322125"/>
              <a:ext cx="361300" cy="123800"/>
            </a:xfrm>
            <a:custGeom>
              <a:rect b="b" l="l" r="r" t="t"/>
              <a:pathLst>
                <a:path extrusionOk="0" h="4952" w="14452">
                  <a:moveTo>
                    <a:pt x="1" y="1"/>
                  </a:moveTo>
                  <a:lnTo>
                    <a:pt x="1" y="4951"/>
                  </a:lnTo>
                  <a:lnTo>
                    <a:pt x="14451" y="4951"/>
                  </a:lnTo>
                  <a:lnTo>
                    <a:pt x="144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312588" y="4353075"/>
              <a:ext cx="30950" cy="61900"/>
            </a:xfrm>
            <a:custGeom>
              <a:rect b="b" l="l" r="r" t="t"/>
              <a:pathLst>
                <a:path extrusionOk="0" h="2476" w="1238">
                  <a:moveTo>
                    <a:pt x="0" y="1"/>
                  </a:moveTo>
                  <a:lnTo>
                    <a:pt x="0" y="2476"/>
                  </a:lnTo>
                  <a:lnTo>
                    <a:pt x="1238" y="2476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581463" y="4353075"/>
              <a:ext cx="30950" cy="61900"/>
            </a:xfrm>
            <a:custGeom>
              <a:rect b="b" l="l" r="r" t="t"/>
              <a:pathLst>
                <a:path extrusionOk="0" h="2476" w="1238">
                  <a:moveTo>
                    <a:pt x="0" y="1"/>
                  </a:moveTo>
                  <a:lnTo>
                    <a:pt x="0" y="2476"/>
                  </a:lnTo>
                  <a:lnTo>
                    <a:pt x="1238" y="2476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3272913" y="4315175"/>
              <a:ext cx="377425" cy="139900"/>
            </a:xfrm>
            <a:custGeom>
              <a:rect b="b" l="l" r="r" t="t"/>
              <a:pathLst>
                <a:path extrusionOk="0" h="5596" w="15097">
                  <a:moveTo>
                    <a:pt x="14521" y="645"/>
                  </a:moveTo>
                  <a:lnTo>
                    <a:pt x="14521" y="4933"/>
                  </a:lnTo>
                  <a:lnTo>
                    <a:pt x="646" y="4933"/>
                  </a:lnTo>
                  <a:lnTo>
                    <a:pt x="646" y="645"/>
                  </a:lnTo>
                  <a:close/>
                  <a:moveTo>
                    <a:pt x="1" y="0"/>
                  </a:moveTo>
                  <a:lnTo>
                    <a:pt x="1" y="5595"/>
                  </a:lnTo>
                  <a:lnTo>
                    <a:pt x="15096" y="5595"/>
                  </a:lnTo>
                  <a:lnTo>
                    <a:pt x="150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3258113" y="4462025"/>
              <a:ext cx="408775" cy="14825"/>
            </a:xfrm>
            <a:custGeom>
              <a:rect b="b" l="l" r="r" t="t"/>
              <a:pathLst>
                <a:path extrusionOk="0" h="593" w="16351">
                  <a:moveTo>
                    <a:pt x="0" y="0"/>
                  </a:moveTo>
                  <a:lnTo>
                    <a:pt x="0" y="593"/>
                  </a:lnTo>
                  <a:lnTo>
                    <a:pt x="16351" y="593"/>
                  </a:lnTo>
                  <a:lnTo>
                    <a:pt x="16351" y="0"/>
                  </a:ln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3303863" y="4346100"/>
              <a:ext cx="47100" cy="78025"/>
            </a:xfrm>
            <a:custGeom>
              <a:rect b="b" l="l" r="r" t="t"/>
              <a:pathLst>
                <a:path extrusionOk="0" h="3121" w="1884">
                  <a:moveTo>
                    <a:pt x="1221" y="646"/>
                  </a:moveTo>
                  <a:lnTo>
                    <a:pt x="1221" y="2458"/>
                  </a:lnTo>
                  <a:lnTo>
                    <a:pt x="645" y="2458"/>
                  </a:lnTo>
                  <a:lnTo>
                    <a:pt x="645" y="646"/>
                  </a:lnTo>
                  <a:close/>
                  <a:moveTo>
                    <a:pt x="1" y="1"/>
                  </a:moveTo>
                  <a:lnTo>
                    <a:pt x="1" y="3121"/>
                  </a:lnTo>
                  <a:lnTo>
                    <a:pt x="1883" y="3121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3574038" y="4346100"/>
              <a:ext cx="45800" cy="78025"/>
            </a:xfrm>
            <a:custGeom>
              <a:rect b="b" l="l" r="r" t="t"/>
              <a:pathLst>
                <a:path extrusionOk="0" h="3121" w="1832">
                  <a:moveTo>
                    <a:pt x="1238" y="646"/>
                  </a:moveTo>
                  <a:lnTo>
                    <a:pt x="1238" y="2458"/>
                  </a:lnTo>
                  <a:lnTo>
                    <a:pt x="594" y="2458"/>
                  </a:lnTo>
                  <a:lnTo>
                    <a:pt x="594" y="646"/>
                  </a:lnTo>
                  <a:close/>
                  <a:moveTo>
                    <a:pt x="1" y="1"/>
                  </a:moveTo>
                  <a:lnTo>
                    <a:pt x="1" y="3121"/>
                  </a:lnTo>
                  <a:lnTo>
                    <a:pt x="1831" y="312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519563" y="4269850"/>
              <a:ext cx="78475" cy="37925"/>
            </a:xfrm>
            <a:custGeom>
              <a:rect b="b" l="l" r="r" t="t"/>
              <a:pathLst>
                <a:path extrusionOk="0" h="1517" w="3139">
                  <a:moveTo>
                    <a:pt x="1605" y="0"/>
                  </a:moveTo>
                  <a:cubicBezTo>
                    <a:pt x="733" y="0"/>
                    <a:pt x="1" y="645"/>
                    <a:pt x="1" y="1517"/>
                  </a:cubicBezTo>
                  <a:lnTo>
                    <a:pt x="663" y="1517"/>
                  </a:lnTo>
                  <a:cubicBezTo>
                    <a:pt x="663" y="1011"/>
                    <a:pt x="1029" y="575"/>
                    <a:pt x="1605" y="575"/>
                  </a:cubicBezTo>
                  <a:cubicBezTo>
                    <a:pt x="2110" y="575"/>
                    <a:pt x="2476" y="1011"/>
                    <a:pt x="2476" y="1517"/>
                  </a:cubicBezTo>
                  <a:lnTo>
                    <a:pt x="3139" y="1517"/>
                  </a:lnTo>
                  <a:cubicBezTo>
                    <a:pt x="3139" y="645"/>
                    <a:pt x="2406" y="0"/>
                    <a:pt x="1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3581463" y="4485550"/>
              <a:ext cx="68875" cy="69325"/>
            </a:xfrm>
            <a:custGeom>
              <a:rect b="b" l="l" r="r" t="t"/>
              <a:pathLst>
                <a:path extrusionOk="0" h="2773" w="2755">
                  <a:moveTo>
                    <a:pt x="0" y="1"/>
                  </a:moveTo>
                  <a:lnTo>
                    <a:pt x="0" y="2772"/>
                  </a:lnTo>
                  <a:lnTo>
                    <a:pt x="2754" y="2772"/>
                  </a:lnTo>
                  <a:lnTo>
                    <a:pt x="2754" y="1"/>
                  </a:lnTo>
                  <a:lnTo>
                    <a:pt x="2179" y="1"/>
                  </a:lnTo>
                  <a:lnTo>
                    <a:pt x="2179" y="2110"/>
                  </a:lnTo>
                  <a:lnTo>
                    <a:pt x="663" y="2110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3296463" y="4060675"/>
              <a:ext cx="339500" cy="54500"/>
            </a:xfrm>
            <a:custGeom>
              <a:rect b="b" l="l" r="r" t="t"/>
              <a:pathLst>
                <a:path extrusionOk="0" h="2180" w="13580">
                  <a:moveTo>
                    <a:pt x="2179" y="0"/>
                  </a:moveTo>
                  <a:cubicBezTo>
                    <a:pt x="1011" y="0"/>
                    <a:pt x="0" y="959"/>
                    <a:pt x="0" y="2179"/>
                  </a:cubicBezTo>
                  <a:lnTo>
                    <a:pt x="645" y="2179"/>
                  </a:lnTo>
                  <a:cubicBezTo>
                    <a:pt x="645" y="1308"/>
                    <a:pt x="1308" y="663"/>
                    <a:pt x="2179" y="663"/>
                  </a:cubicBezTo>
                  <a:lnTo>
                    <a:pt x="11400" y="663"/>
                  </a:lnTo>
                  <a:cubicBezTo>
                    <a:pt x="12272" y="663"/>
                    <a:pt x="13004" y="1308"/>
                    <a:pt x="13004" y="2179"/>
                  </a:cubicBezTo>
                  <a:lnTo>
                    <a:pt x="13579" y="2179"/>
                  </a:lnTo>
                  <a:cubicBezTo>
                    <a:pt x="13579" y="959"/>
                    <a:pt x="12638" y="0"/>
                    <a:pt x="114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227613" y="4146075"/>
              <a:ext cx="477200" cy="161700"/>
            </a:xfrm>
            <a:custGeom>
              <a:rect b="b" l="l" r="r" t="t"/>
              <a:pathLst>
                <a:path extrusionOk="0" h="6468" w="19088">
                  <a:moveTo>
                    <a:pt x="10162" y="2476"/>
                  </a:moveTo>
                  <a:lnTo>
                    <a:pt x="10162" y="2772"/>
                  </a:lnTo>
                  <a:lnTo>
                    <a:pt x="8925" y="2772"/>
                  </a:lnTo>
                  <a:lnTo>
                    <a:pt x="8925" y="2476"/>
                  </a:lnTo>
                  <a:close/>
                  <a:moveTo>
                    <a:pt x="1517" y="2110"/>
                  </a:moveTo>
                  <a:lnTo>
                    <a:pt x="1517" y="4655"/>
                  </a:lnTo>
                  <a:lnTo>
                    <a:pt x="575" y="4655"/>
                  </a:lnTo>
                  <a:lnTo>
                    <a:pt x="575" y="2110"/>
                  </a:lnTo>
                  <a:close/>
                  <a:moveTo>
                    <a:pt x="18512" y="2110"/>
                  </a:moveTo>
                  <a:lnTo>
                    <a:pt x="18512" y="4655"/>
                  </a:lnTo>
                  <a:lnTo>
                    <a:pt x="17571" y="4655"/>
                  </a:lnTo>
                  <a:lnTo>
                    <a:pt x="17571" y="2110"/>
                  </a:lnTo>
                  <a:close/>
                  <a:moveTo>
                    <a:pt x="2754" y="1"/>
                  </a:moveTo>
                  <a:lnTo>
                    <a:pt x="2754" y="2476"/>
                  </a:lnTo>
                  <a:lnTo>
                    <a:pt x="2179" y="2476"/>
                  </a:lnTo>
                  <a:lnTo>
                    <a:pt x="2179" y="1535"/>
                  </a:lnTo>
                  <a:lnTo>
                    <a:pt x="0" y="1535"/>
                  </a:lnTo>
                  <a:lnTo>
                    <a:pt x="0" y="5230"/>
                  </a:lnTo>
                  <a:lnTo>
                    <a:pt x="2179" y="5230"/>
                  </a:lnTo>
                  <a:lnTo>
                    <a:pt x="2179" y="3051"/>
                  </a:lnTo>
                  <a:lnTo>
                    <a:pt x="2754" y="3051"/>
                  </a:lnTo>
                  <a:lnTo>
                    <a:pt x="2754" y="6468"/>
                  </a:lnTo>
                  <a:lnTo>
                    <a:pt x="3399" y="6468"/>
                  </a:lnTo>
                  <a:lnTo>
                    <a:pt x="3399" y="593"/>
                  </a:lnTo>
                  <a:lnTo>
                    <a:pt x="9221" y="593"/>
                  </a:lnTo>
                  <a:lnTo>
                    <a:pt x="9221" y="1814"/>
                  </a:lnTo>
                  <a:lnTo>
                    <a:pt x="8350" y="1814"/>
                  </a:lnTo>
                  <a:lnTo>
                    <a:pt x="8350" y="3348"/>
                  </a:lnTo>
                  <a:lnTo>
                    <a:pt x="10738" y="3348"/>
                  </a:lnTo>
                  <a:lnTo>
                    <a:pt x="10738" y="1814"/>
                  </a:lnTo>
                  <a:lnTo>
                    <a:pt x="9866" y="1814"/>
                  </a:lnTo>
                  <a:lnTo>
                    <a:pt x="9866" y="593"/>
                  </a:lnTo>
                  <a:lnTo>
                    <a:pt x="15758" y="593"/>
                  </a:lnTo>
                  <a:lnTo>
                    <a:pt x="15758" y="6468"/>
                  </a:lnTo>
                  <a:lnTo>
                    <a:pt x="16333" y="6468"/>
                  </a:lnTo>
                  <a:lnTo>
                    <a:pt x="16333" y="3051"/>
                  </a:lnTo>
                  <a:lnTo>
                    <a:pt x="16995" y="3051"/>
                  </a:lnTo>
                  <a:lnTo>
                    <a:pt x="16995" y="5230"/>
                  </a:lnTo>
                  <a:lnTo>
                    <a:pt x="19087" y="5230"/>
                  </a:lnTo>
                  <a:lnTo>
                    <a:pt x="19087" y="1535"/>
                  </a:lnTo>
                  <a:lnTo>
                    <a:pt x="16995" y="1535"/>
                  </a:lnTo>
                  <a:lnTo>
                    <a:pt x="16995" y="2476"/>
                  </a:lnTo>
                  <a:lnTo>
                    <a:pt x="16333" y="2476"/>
                  </a:lnTo>
                  <a:lnTo>
                    <a:pt x="16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74463" y="4346100"/>
              <a:ext cx="176075" cy="16150"/>
            </a:xfrm>
            <a:custGeom>
              <a:rect b="b" l="l" r="r" t="t"/>
              <a:pathLst>
                <a:path extrusionOk="0" h="646" w="7043">
                  <a:moveTo>
                    <a:pt x="0" y="1"/>
                  </a:moveTo>
                  <a:lnTo>
                    <a:pt x="0" y="646"/>
                  </a:lnTo>
                  <a:lnTo>
                    <a:pt x="7043" y="646"/>
                  </a:lnTo>
                  <a:lnTo>
                    <a:pt x="70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3374463" y="4376600"/>
              <a:ext cx="176075" cy="16600"/>
            </a:xfrm>
            <a:custGeom>
              <a:rect b="b" l="l" r="r" t="t"/>
              <a:pathLst>
                <a:path extrusionOk="0" h="664" w="7043">
                  <a:moveTo>
                    <a:pt x="0" y="1"/>
                  </a:moveTo>
                  <a:lnTo>
                    <a:pt x="0" y="663"/>
                  </a:lnTo>
                  <a:lnTo>
                    <a:pt x="7043" y="663"/>
                  </a:lnTo>
                  <a:lnTo>
                    <a:pt x="70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374463" y="4407550"/>
              <a:ext cx="176075" cy="16575"/>
            </a:xfrm>
            <a:custGeom>
              <a:rect b="b" l="l" r="r" t="t"/>
              <a:pathLst>
                <a:path extrusionOk="0" h="663" w="7043">
                  <a:moveTo>
                    <a:pt x="0" y="0"/>
                  </a:moveTo>
                  <a:lnTo>
                    <a:pt x="0" y="663"/>
                  </a:lnTo>
                  <a:lnTo>
                    <a:pt x="7043" y="663"/>
                  </a:lnTo>
                  <a:lnTo>
                    <a:pt x="70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338288" y="4178775"/>
              <a:ext cx="63650" cy="65375"/>
            </a:xfrm>
            <a:custGeom>
              <a:rect b="b" l="l" r="r" t="t"/>
              <a:pathLst>
                <a:path extrusionOk="0" h="2615" w="2546">
                  <a:moveTo>
                    <a:pt x="2110" y="0"/>
                  </a:moveTo>
                  <a:lnTo>
                    <a:pt x="1" y="2179"/>
                  </a:lnTo>
                  <a:lnTo>
                    <a:pt x="436" y="2615"/>
                  </a:lnTo>
                  <a:lnTo>
                    <a:pt x="2546" y="436"/>
                  </a:lnTo>
                  <a:lnTo>
                    <a:pt x="21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345263" y="4237150"/>
              <a:ext cx="38375" cy="37950"/>
            </a:xfrm>
            <a:custGeom>
              <a:rect b="b" l="l" r="r" t="t"/>
              <a:pathLst>
                <a:path extrusionOk="0" h="1518" w="1535">
                  <a:moveTo>
                    <a:pt x="1099" y="1"/>
                  </a:moveTo>
                  <a:lnTo>
                    <a:pt x="0" y="1082"/>
                  </a:lnTo>
                  <a:lnTo>
                    <a:pt x="436" y="1517"/>
                  </a:lnTo>
                  <a:lnTo>
                    <a:pt x="1534" y="437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33"/>
          <p:cNvGrpSpPr/>
          <p:nvPr/>
        </p:nvGrpSpPr>
        <p:grpSpPr>
          <a:xfrm>
            <a:off x="970909" y="3615687"/>
            <a:ext cx="272990" cy="327229"/>
            <a:chOff x="5515438" y="1157525"/>
            <a:chExt cx="322950" cy="492000"/>
          </a:xfrm>
        </p:grpSpPr>
        <p:sp>
          <p:nvSpPr>
            <p:cNvPr id="1044" name="Google Shape;1044;p33"/>
            <p:cNvSpPr/>
            <p:nvPr/>
          </p:nvSpPr>
          <p:spPr>
            <a:xfrm>
              <a:off x="5787813" y="1527925"/>
              <a:ext cx="45350" cy="99825"/>
            </a:xfrm>
            <a:custGeom>
              <a:rect b="b" l="l" r="r" t="t"/>
              <a:pathLst>
                <a:path extrusionOk="0" h="3993" w="1814">
                  <a:moveTo>
                    <a:pt x="0" y="1"/>
                  </a:moveTo>
                  <a:lnTo>
                    <a:pt x="0" y="3992"/>
                  </a:lnTo>
                  <a:lnTo>
                    <a:pt x="1813" y="3992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5517188" y="1527925"/>
              <a:ext cx="47100" cy="99825"/>
            </a:xfrm>
            <a:custGeom>
              <a:rect b="b" l="l" r="r" t="t"/>
              <a:pathLst>
                <a:path extrusionOk="0" h="3993" w="1884">
                  <a:moveTo>
                    <a:pt x="1" y="1"/>
                  </a:moveTo>
                  <a:lnTo>
                    <a:pt x="1" y="3992"/>
                  </a:lnTo>
                  <a:lnTo>
                    <a:pt x="1883" y="3992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5526338" y="1527925"/>
              <a:ext cx="45350" cy="30975"/>
            </a:xfrm>
            <a:custGeom>
              <a:rect b="b" l="l" r="r" t="t"/>
              <a:pathLst>
                <a:path extrusionOk="0" h="1239" w="1814">
                  <a:moveTo>
                    <a:pt x="1" y="1"/>
                  </a:moveTo>
                  <a:lnTo>
                    <a:pt x="1" y="1238"/>
                  </a:lnTo>
                  <a:lnTo>
                    <a:pt x="1814" y="1238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5787813" y="1527925"/>
              <a:ext cx="45350" cy="30975"/>
            </a:xfrm>
            <a:custGeom>
              <a:rect b="b" l="l" r="r" t="t"/>
              <a:pathLst>
                <a:path extrusionOk="0" h="1239" w="1814">
                  <a:moveTo>
                    <a:pt x="0" y="1"/>
                  </a:moveTo>
                  <a:lnTo>
                    <a:pt x="0" y="1238"/>
                  </a:lnTo>
                  <a:lnTo>
                    <a:pt x="1813" y="1238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5564263" y="1497000"/>
              <a:ext cx="223575" cy="145125"/>
            </a:xfrm>
            <a:custGeom>
              <a:rect b="b" l="l" r="r" t="t"/>
              <a:pathLst>
                <a:path extrusionOk="0" h="5805" w="8943">
                  <a:moveTo>
                    <a:pt x="0" y="0"/>
                  </a:moveTo>
                  <a:lnTo>
                    <a:pt x="0" y="5805"/>
                  </a:lnTo>
                  <a:lnTo>
                    <a:pt x="8942" y="5805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5709363" y="1497000"/>
              <a:ext cx="47525" cy="76275"/>
            </a:xfrm>
            <a:custGeom>
              <a:rect b="b" l="l" r="r" t="t"/>
              <a:pathLst>
                <a:path extrusionOk="0" h="3051" w="1901">
                  <a:moveTo>
                    <a:pt x="1" y="0"/>
                  </a:moveTo>
                  <a:lnTo>
                    <a:pt x="1" y="2475"/>
                  </a:lnTo>
                  <a:lnTo>
                    <a:pt x="960" y="3051"/>
                  </a:lnTo>
                  <a:lnTo>
                    <a:pt x="1901" y="2475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5602613" y="1497000"/>
              <a:ext cx="47075" cy="76275"/>
            </a:xfrm>
            <a:custGeom>
              <a:rect b="b" l="l" r="r" t="t"/>
              <a:pathLst>
                <a:path extrusionOk="0" h="3051" w="1883">
                  <a:moveTo>
                    <a:pt x="0" y="0"/>
                  </a:moveTo>
                  <a:lnTo>
                    <a:pt x="0" y="2475"/>
                  </a:lnTo>
                  <a:lnTo>
                    <a:pt x="941" y="3051"/>
                  </a:lnTo>
                  <a:lnTo>
                    <a:pt x="1883" y="2475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5571663" y="1611600"/>
              <a:ext cx="214000" cy="30525"/>
            </a:xfrm>
            <a:custGeom>
              <a:rect b="b" l="l" r="r" t="t"/>
              <a:pathLst>
                <a:path extrusionOk="0" h="1221" w="8560">
                  <a:moveTo>
                    <a:pt x="1" y="0"/>
                  </a:moveTo>
                  <a:lnTo>
                    <a:pt x="1" y="1221"/>
                  </a:lnTo>
                  <a:lnTo>
                    <a:pt x="8559" y="1221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5595188" y="1164925"/>
              <a:ext cx="37950" cy="99825"/>
            </a:xfrm>
            <a:custGeom>
              <a:rect b="b" l="l" r="r" t="t"/>
              <a:pathLst>
                <a:path extrusionOk="0" h="3993" w="1518">
                  <a:moveTo>
                    <a:pt x="1" y="1"/>
                  </a:moveTo>
                  <a:lnTo>
                    <a:pt x="1" y="3992"/>
                  </a:lnTo>
                  <a:lnTo>
                    <a:pt x="1517" y="3992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5725938" y="1164925"/>
              <a:ext cx="37925" cy="99825"/>
            </a:xfrm>
            <a:custGeom>
              <a:rect b="b" l="l" r="r" t="t"/>
              <a:pathLst>
                <a:path extrusionOk="0" h="3993" w="1517">
                  <a:moveTo>
                    <a:pt x="0" y="1"/>
                  </a:moveTo>
                  <a:lnTo>
                    <a:pt x="0" y="3992"/>
                  </a:lnTo>
                  <a:lnTo>
                    <a:pt x="1517" y="3992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5564263" y="1264725"/>
              <a:ext cx="230550" cy="232300"/>
            </a:xfrm>
            <a:custGeom>
              <a:rect b="b" l="l" r="r" t="t"/>
              <a:pathLst>
                <a:path extrusionOk="0" h="9292" w="9222">
                  <a:moveTo>
                    <a:pt x="140" y="0"/>
                  </a:moveTo>
                  <a:cubicBezTo>
                    <a:pt x="70" y="0"/>
                    <a:pt x="0" y="70"/>
                    <a:pt x="0" y="140"/>
                  </a:cubicBezTo>
                  <a:lnTo>
                    <a:pt x="0" y="9291"/>
                  </a:lnTo>
                  <a:lnTo>
                    <a:pt x="9221" y="9291"/>
                  </a:lnTo>
                  <a:lnTo>
                    <a:pt x="9221" y="802"/>
                  </a:lnTo>
                  <a:cubicBezTo>
                    <a:pt x="9221" y="366"/>
                    <a:pt x="8855" y="0"/>
                    <a:pt x="8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5595188" y="1342725"/>
              <a:ext cx="168675" cy="76275"/>
            </a:xfrm>
            <a:custGeom>
              <a:rect b="b" l="l" r="r" t="t"/>
              <a:pathLst>
                <a:path extrusionOk="0" h="3051" w="6747">
                  <a:moveTo>
                    <a:pt x="1" y="0"/>
                  </a:moveTo>
                  <a:lnTo>
                    <a:pt x="1" y="3051"/>
                  </a:lnTo>
                  <a:lnTo>
                    <a:pt x="6747" y="3051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5564263" y="1466050"/>
              <a:ext cx="230550" cy="30975"/>
            </a:xfrm>
            <a:custGeom>
              <a:rect b="b" l="l" r="r" t="t"/>
              <a:pathLst>
                <a:path extrusionOk="0" h="1239" w="9222">
                  <a:moveTo>
                    <a:pt x="0" y="0"/>
                  </a:moveTo>
                  <a:lnTo>
                    <a:pt x="0" y="1238"/>
                  </a:lnTo>
                  <a:lnTo>
                    <a:pt x="9221" y="1238"/>
                  </a:lnTo>
                  <a:lnTo>
                    <a:pt x="9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5595188" y="1342725"/>
              <a:ext cx="168675" cy="30975"/>
            </a:xfrm>
            <a:custGeom>
              <a:rect b="b" l="l" r="r" t="t"/>
              <a:pathLst>
                <a:path extrusionOk="0" h="1239" w="6747">
                  <a:moveTo>
                    <a:pt x="1" y="0"/>
                  </a:moveTo>
                  <a:lnTo>
                    <a:pt x="1" y="1238"/>
                  </a:lnTo>
                  <a:lnTo>
                    <a:pt x="6747" y="1238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5629613" y="1373675"/>
              <a:ext cx="16600" cy="21800"/>
            </a:xfrm>
            <a:custGeom>
              <a:rect b="b" l="l" r="r" t="t"/>
              <a:pathLst>
                <a:path extrusionOk="0" h="872" w="664">
                  <a:moveTo>
                    <a:pt x="1" y="0"/>
                  </a:moveTo>
                  <a:lnTo>
                    <a:pt x="1" y="872"/>
                  </a:lnTo>
                  <a:lnTo>
                    <a:pt x="663" y="872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5560763" y="1511375"/>
              <a:ext cx="230550" cy="138150"/>
            </a:xfrm>
            <a:custGeom>
              <a:rect b="b" l="l" r="r" t="t"/>
              <a:pathLst>
                <a:path extrusionOk="0" h="5526" w="9222">
                  <a:moveTo>
                    <a:pt x="1" y="0"/>
                  </a:moveTo>
                  <a:lnTo>
                    <a:pt x="1" y="5526"/>
                  </a:lnTo>
                  <a:lnTo>
                    <a:pt x="9222" y="5526"/>
                  </a:lnTo>
                  <a:lnTo>
                    <a:pt x="9222" y="0"/>
                  </a:lnTo>
                  <a:lnTo>
                    <a:pt x="8647" y="0"/>
                  </a:lnTo>
                  <a:lnTo>
                    <a:pt x="8647" y="4951"/>
                  </a:lnTo>
                  <a:lnTo>
                    <a:pt x="576" y="495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5584313" y="1157525"/>
              <a:ext cx="52750" cy="92400"/>
            </a:xfrm>
            <a:custGeom>
              <a:rect b="b" l="l" r="r" t="t"/>
              <a:pathLst>
                <a:path extrusionOk="0" h="3696" w="2110">
                  <a:moveTo>
                    <a:pt x="0" y="0"/>
                  </a:moveTo>
                  <a:lnTo>
                    <a:pt x="0" y="3696"/>
                  </a:lnTo>
                  <a:lnTo>
                    <a:pt x="575" y="3696"/>
                  </a:lnTo>
                  <a:lnTo>
                    <a:pt x="575" y="576"/>
                  </a:lnTo>
                  <a:lnTo>
                    <a:pt x="1517" y="576"/>
                  </a:lnTo>
                  <a:lnTo>
                    <a:pt x="1517" y="3696"/>
                  </a:lnTo>
                  <a:lnTo>
                    <a:pt x="2109" y="3696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5715038" y="1157525"/>
              <a:ext cx="54500" cy="92400"/>
            </a:xfrm>
            <a:custGeom>
              <a:rect b="b" l="l" r="r" t="t"/>
              <a:pathLst>
                <a:path extrusionOk="0" h="3696" w="2180">
                  <a:moveTo>
                    <a:pt x="0" y="0"/>
                  </a:moveTo>
                  <a:lnTo>
                    <a:pt x="0" y="3696"/>
                  </a:lnTo>
                  <a:lnTo>
                    <a:pt x="576" y="3696"/>
                  </a:lnTo>
                  <a:lnTo>
                    <a:pt x="576" y="576"/>
                  </a:lnTo>
                  <a:lnTo>
                    <a:pt x="1517" y="576"/>
                  </a:lnTo>
                  <a:lnTo>
                    <a:pt x="1517" y="3696"/>
                  </a:lnTo>
                  <a:lnTo>
                    <a:pt x="2179" y="3696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5653163" y="1210250"/>
              <a:ext cx="45350" cy="23550"/>
            </a:xfrm>
            <a:custGeom>
              <a:rect b="b" l="l" r="r" t="t"/>
              <a:pathLst>
                <a:path extrusionOk="0" h="942" w="1814">
                  <a:moveTo>
                    <a:pt x="0" y="0"/>
                  </a:moveTo>
                  <a:lnTo>
                    <a:pt x="0" y="942"/>
                  </a:lnTo>
                  <a:lnTo>
                    <a:pt x="593" y="942"/>
                  </a:lnTo>
                  <a:lnTo>
                    <a:pt x="593" y="645"/>
                  </a:lnTo>
                  <a:lnTo>
                    <a:pt x="1238" y="645"/>
                  </a:lnTo>
                  <a:lnTo>
                    <a:pt x="1238" y="942"/>
                  </a:lnTo>
                  <a:lnTo>
                    <a:pt x="1813" y="942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5591713" y="1333575"/>
              <a:ext cx="177825" cy="92850"/>
            </a:xfrm>
            <a:custGeom>
              <a:rect b="b" l="l" r="r" t="t"/>
              <a:pathLst>
                <a:path extrusionOk="0" h="3714" w="7113">
                  <a:moveTo>
                    <a:pt x="6450" y="663"/>
                  </a:moveTo>
                  <a:lnTo>
                    <a:pt x="6450" y="1238"/>
                  </a:lnTo>
                  <a:lnTo>
                    <a:pt x="6171" y="1238"/>
                  </a:lnTo>
                  <a:lnTo>
                    <a:pt x="6171" y="1883"/>
                  </a:lnTo>
                  <a:lnTo>
                    <a:pt x="6450" y="1883"/>
                  </a:lnTo>
                  <a:lnTo>
                    <a:pt x="6450" y="3121"/>
                  </a:lnTo>
                  <a:lnTo>
                    <a:pt x="576" y="3121"/>
                  </a:lnTo>
                  <a:lnTo>
                    <a:pt x="576" y="1883"/>
                  </a:lnTo>
                  <a:lnTo>
                    <a:pt x="942" y="1883"/>
                  </a:lnTo>
                  <a:lnTo>
                    <a:pt x="942" y="1238"/>
                  </a:lnTo>
                  <a:lnTo>
                    <a:pt x="576" y="1238"/>
                  </a:lnTo>
                  <a:lnTo>
                    <a:pt x="576" y="663"/>
                  </a:lnTo>
                  <a:close/>
                  <a:moveTo>
                    <a:pt x="0" y="0"/>
                  </a:moveTo>
                  <a:lnTo>
                    <a:pt x="0" y="3713"/>
                  </a:lnTo>
                  <a:lnTo>
                    <a:pt x="7112" y="371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5800438" y="1518775"/>
              <a:ext cx="37950" cy="116375"/>
            </a:xfrm>
            <a:custGeom>
              <a:rect b="b" l="l" r="r" t="t"/>
              <a:pathLst>
                <a:path extrusionOk="0" h="4655" w="1518">
                  <a:moveTo>
                    <a:pt x="1" y="1"/>
                  </a:moveTo>
                  <a:lnTo>
                    <a:pt x="1" y="663"/>
                  </a:lnTo>
                  <a:lnTo>
                    <a:pt x="873" y="663"/>
                  </a:lnTo>
                  <a:lnTo>
                    <a:pt x="873" y="1238"/>
                  </a:lnTo>
                  <a:lnTo>
                    <a:pt x="280" y="1238"/>
                  </a:lnTo>
                  <a:lnTo>
                    <a:pt x="280" y="1883"/>
                  </a:lnTo>
                  <a:lnTo>
                    <a:pt x="873" y="1883"/>
                  </a:lnTo>
                  <a:lnTo>
                    <a:pt x="873" y="4062"/>
                  </a:lnTo>
                  <a:lnTo>
                    <a:pt x="1" y="4062"/>
                  </a:lnTo>
                  <a:lnTo>
                    <a:pt x="1" y="4655"/>
                  </a:lnTo>
                  <a:lnTo>
                    <a:pt x="1518" y="4655"/>
                  </a:lnTo>
                  <a:lnTo>
                    <a:pt x="15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5515438" y="1518775"/>
              <a:ext cx="37950" cy="116375"/>
            </a:xfrm>
            <a:custGeom>
              <a:rect b="b" l="l" r="r" t="t"/>
              <a:pathLst>
                <a:path extrusionOk="0" h="4655" w="1518">
                  <a:moveTo>
                    <a:pt x="1" y="1"/>
                  </a:moveTo>
                  <a:lnTo>
                    <a:pt x="1" y="4655"/>
                  </a:lnTo>
                  <a:lnTo>
                    <a:pt x="1517" y="4655"/>
                  </a:lnTo>
                  <a:lnTo>
                    <a:pt x="1517" y="4062"/>
                  </a:lnTo>
                  <a:lnTo>
                    <a:pt x="576" y="4062"/>
                  </a:lnTo>
                  <a:lnTo>
                    <a:pt x="576" y="1883"/>
                  </a:lnTo>
                  <a:lnTo>
                    <a:pt x="1221" y="1883"/>
                  </a:lnTo>
                  <a:lnTo>
                    <a:pt x="1221" y="1238"/>
                  </a:lnTo>
                  <a:lnTo>
                    <a:pt x="576" y="1238"/>
                  </a:lnTo>
                  <a:lnTo>
                    <a:pt x="576" y="663"/>
                  </a:lnTo>
                  <a:lnTo>
                    <a:pt x="1517" y="663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5598688" y="1456900"/>
              <a:ext cx="154275" cy="16575"/>
            </a:xfrm>
            <a:custGeom>
              <a:rect b="b" l="l" r="r" t="t"/>
              <a:pathLst>
                <a:path extrusionOk="0" h="663" w="6171">
                  <a:moveTo>
                    <a:pt x="0" y="0"/>
                  </a:moveTo>
                  <a:lnTo>
                    <a:pt x="0" y="663"/>
                  </a:lnTo>
                  <a:lnTo>
                    <a:pt x="6171" y="663"/>
                  </a:lnTo>
                  <a:lnTo>
                    <a:pt x="61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5584313" y="1604200"/>
              <a:ext cx="185225" cy="14400"/>
            </a:xfrm>
            <a:custGeom>
              <a:rect b="b" l="l" r="r" t="t"/>
              <a:pathLst>
                <a:path extrusionOk="0" h="576" w="7409">
                  <a:moveTo>
                    <a:pt x="0" y="0"/>
                  </a:moveTo>
                  <a:lnTo>
                    <a:pt x="0" y="575"/>
                  </a:lnTo>
                  <a:lnTo>
                    <a:pt x="7408" y="575"/>
                  </a:lnTo>
                  <a:lnTo>
                    <a:pt x="74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5615238" y="1527925"/>
              <a:ext cx="14400" cy="14400"/>
            </a:xfrm>
            <a:custGeom>
              <a:rect b="b" l="l" r="r" t="t"/>
              <a:pathLst>
                <a:path extrusionOk="0" h="576" w="576">
                  <a:moveTo>
                    <a:pt x="1" y="1"/>
                  </a:moveTo>
                  <a:lnTo>
                    <a:pt x="1" y="576"/>
                  </a:lnTo>
                  <a:lnTo>
                    <a:pt x="576" y="576"/>
                  </a:lnTo>
                  <a:lnTo>
                    <a:pt x="5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5553363" y="1241200"/>
              <a:ext cx="247100" cy="341225"/>
            </a:xfrm>
            <a:custGeom>
              <a:rect b="b" l="l" r="r" t="t"/>
              <a:pathLst>
                <a:path extrusionOk="0" h="13649" w="9884">
                  <a:moveTo>
                    <a:pt x="8507" y="1220"/>
                  </a:moveTo>
                  <a:cubicBezTo>
                    <a:pt x="8943" y="1220"/>
                    <a:pt x="9222" y="1586"/>
                    <a:pt x="9222" y="2022"/>
                  </a:cubicBezTo>
                  <a:lnTo>
                    <a:pt x="9222" y="8628"/>
                  </a:lnTo>
                  <a:lnTo>
                    <a:pt x="8646" y="8628"/>
                  </a:lnTo>
                  <a:lnTo>
                    <a:pt x="8646" y="9291"/>
                  </a:lnTo>
                  <a:lnTo>
                    <a:pt x="9222" y="9291"/>
                  </a:lnTo>
                  <a:lnTo>
                    <a:pt x="9222" y="9866"/>
                  </a:lnTo>
                  <a:lnTo>
                    <a:pt x="576" y="9866"/>
                  </a:lnTo>
                  <a:lnTo>
                    <a:pt x="576" y="9291"/>
                  </a:lnTo>
                  <a:lnTo>
                    <a:pt x="1238" y="9291"/>
                  </a:lnTo>
                  <a:lnTo>
                    <a:pt x="1238" y="8628"/>
                  </a:lnTo>
                  <a:lnTo>
                    <a:pt x="576" y="8628"/>
                  </a:lnTo>
                  <a:lnTo>
                    <a:pt x="576" y="2022"/>
                  </a:lnTo>
                  <a:cubicBezTo>
                    <a:pt x="576" y="1586"/>
                    <a:pt x="942" y="1220"/>
                    <a:pt x="1378" y="1220"/>
                  </a:cubicBezTo>
                  <a:close/>
                  <a:moveTo>
                    <a:pt x="3417" y="10528"/>
                  </a:moveTo>
                  <a:lnTo>
                    <a:pt x="3417" y="12481"/>
                  </a:lnTo>
                  <a:lnTo>
                    <a:pt x="2755" y="12916"/>
                  </a:lnTo>
                  <a:lnTo>
                    <a:pt x="2110" y="12481"/>
                  </a:lnTo>
                  <a:lnTo>
                    <a:pt x="2110" y="10528"/>
                  </a:lnTo>
                  <a:close/>
                  <a:moveTo>
                    <a:pt x="7705" y="10528"/>
                  </a:moveTo>
                  <a:lnTo>
                    <a:pt x="7705" y="12481"/>
                  </a:lnTo>
                  <a:lnTo>
                    <a:pt x="7043" y="12916"/>
                  </a:lnTo>
                  <a:lnTo>
                    <a:pt x="6467" y="12481"/>
                  </a:lnTo>
                  <a:lnTo>
                    <a:pt x="6467" y="10528"/>
                  </a:lnTo>
                  <a:close/>
                  <a:moveTo>
                    <a:pt x="3992" y="0"/>
                  </a:moveTo>
                  <a:lnTo>
                    <a:pt x="3992" y="645"/>
                  </a:lnTo>
                  <a:lnTo>
                    <a:pt x="1378" y="645"/>
                  </a:lnTo>
                  <a:cubicBezTo>
                    <a:pt x="576" y="645"/>
                    <a:pt x="0" y="1220"/>
                    <a:pt x="0" y="2022"/>
                  </a:cubicBezTo>
                  <a:lnTo>
                    <a:pt x="0" y="10528"/>
                  </a:lnTo>
                  <a:lnTo>
                    <a:pt x="1534" y="10528"/>
                  </a:lnTo>
                  <a:lnTo>
                    <a:pt x="1534" y="12847"/>
                  </a:lnTo>
                  <a:lnTo>
                    <a:pt x="2755" y="13649"/>
                  </a:lnTo>
                  <a:lnTo>
                    <a:pt x="3992" y="12847"/>
                  </a:lnTo>
                  <a:lnTo>
                    <a:pt x="3992" y="10528"/>
                  </a:lnTo>
                  <a:lnTo>
                    <a:pt x="5892" y="10528"/>
                  </a:lnTo>
                  <a:lnTo>
                    <a:pt x="5892" y="12847"/>
                  </a:lnTo>
                  <a:lnTo>
                    <a:pt x="7043" y="13649"/>
                  </a:lnTo>
                  <a:lnTo>
                    <a:pt x="8280" y="12847"/>
                  </a:lnTo>
                  <a:lnTo>
                    <a:pt x="8280" y="10528"/>
                  </a:lnTo>
                  <a:lnTo>
                    <a:pt x="9884" y="10528"/>
                  </a:lnTo>
                  <a:lnTo>
                    <a:pt x="9884" y="2022"/>
                  </a:lnTo>
                  <a:cubicBezTo>
                    <a:pt x="9884" y="1220"/>
                    <a:pt x="9222" y="645"/>
                    <a:pt x="8507" y="645"/>
                  </a:cubicBezTo>
                  <a:lnTo>
                    <a:pt x="5805" y="645"/>
                  </a:lnTo>
                  <a:lnTo>
                    <a:pt x="5805" y="0"/>
                  </a:lnTo>
                  <a:lnTo>
                    <a:pt x="5230" y="0"/>
                  </a:lnTo>
                  <a:lnTo>
                    <a:pt x="5230" y="645"/>
                  </a:lnTo>
                  <a:lnTo>
                    <a:pt x="4585" y="645"/>
                  </a:lnTo>
                  <a:lnTo>
                    <a:pt x="45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5722438" y="1527925"/>
              <a:ext cx="16150" cy="14400"/>
            </a:xfrm>
            <a:custGeom>
              <a:rect b="b" l="l" r="r" t="t"/>
              <a:pathLst>
                <a:path extrusionOk="0" h="576" w="646">
                  <a:moveTo>
                    <a:pt x="1" y="1"/>
                  </a:moveTo>
                  <a:lnTo>
                    <a:pt x="1" y="576"/>
                  </a:lnTo>
                  <a:lnTo>
                    <a:pt x="646" y="576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5622213" y="1364525"/>
              <a:ext cx="116375" cy="16125"/>
            </a:xfrm>
            <a:custGeom>
              <a:rect b="b" l="l" r="r" t="t"/>
              <a:pathLst>
                <a:path extrusionOk="0" h="645" w="4655">
                  <a:moveTo>
                    <a:pt x="1" y="0"/>
                  </a:moveTo>
                  <a:lnTo>
                    <a:pt x="1" y="645"/>
                  </a:lnTo>
                  <a:lnTo>
                    <a:pt x="4655" y="645"/>
                  </a:lnTo>
                  <a:lnTo>
                    <a:pt x="4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rtual Slides for Education Da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C64D8"/>
      </a:accent1>
      <a:accent2>
        <a:srgbClr val="FFE599"/>
      </a:accent2>
      <a:accent3>
        <a:srgbClr val="FF952B"/>
      </a:accent3>
      <a:accent4>
        <a:srgbClr val="D5E6FC"/>
      </a:accent4>
      <a:accent5>
        <a:srgbClr val="00004D"/>
      </a:accent5>
      <a:accent6>
        <a:srgbClr val="A8CFFF"/>
      </a:accent6>
      <a:hlink>
        <a:srgbClr val="00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